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7" r:id="rId2"/>
  </p:sldIdLst>
  <p:sldSz cx="21386800" cy="30279975"/>
  <p:notesSz cx="6858000" cy="9144000"/>
  <p:defaultTextStyle>
    <a:defPPr>
      <a:defRPr lang="en-US"/>
    </a:defPPr>
    <a:lvl1pPr marL="0" algn="l" defTabSz="2952323" rtl="0" eaLnBrk="1" latinLnBrk="0" hangingPunct="1">
      <a:defRPr sz="5800" kern="1200">
        <a:solidFill>
          <a:schemeClr val="tx1"/>
        </a:solidFill>
        <a:latin typeface="+mn-lt"/>
        <a:ea typeface="+mn-ea"/>
        <a:cs typeface="+mn-cs"/>
      </a:defRPr>
    </a:lvl1pPr>
    <a:lvl2pPr marL="1476162" algn="l" defTabSz="2952323" rtl="0" eaLnBrk="1" latinLnBrk="0" hangingPunct="1">
      <a:defRPr sz="5800" kern="1200">
        <a:solidFill>
          <a:schemeClr val="tx1"/>
        </a:solidFill>
        <a:latin typeface="+mn-lt"/>
        <a:ea typeface="+mn-ea"/>
        <a:cs typeface="+mn-cs"/>
      </a:defRPr>
    </a:lvl2pPr>
    <a:lvl3pPr marL="2952323" algn="l" defTabSz="2952323" rtl="0" eaLnBrk="1" latinLnBrk="0" hangingPunct="1">
      <a:defRPr sz="5800" kern="1200">
        <a:solidFill>
          <a:schemeClr val="tx1"/>
        </a:solidFill>
        <a:latin typeface="+mn-lt"/>
        <a:ea typeface="+mn-ea"/>
        <a:cs typeface="+mn-cs"/>
      </a:defRPr>
    </a:lvl3pPr>
    <a:lvl4pPr marL="4428485" algn="l" defTabSz="2952323" rtl="0" eaLnBrk="1" latinLnBrk="0" hangingPunct="1">
      <a:defRPr sz="5800" kern="1200">
        <a:solidFill>
          <a:schemeClr val="tx1"/>
        </a:solidFill>
        <a:latin typeface="+mn-lt"/>
        <a:ea typeface="+mn-ea"/>
        <a:cs typeface="+mn-cs"/>
      </a:defRPr>
    </a:lvl4pPr>
    <a:lvl5pPr marL="5904647" algn="l" defTabSz="2952323" rtl="0" eaLnBrk="1" latinLnBrk="0" hangingPunct="1">
      <a:defRPr sz="5800" kern="1200">
        <a:solidFill>
          <a:schemeClr val="tx1"/>
        </a:solidFill>
        <a:latin typeface="+mn-lt"/>
        <a:ea typeface="+mn-ea"/>
        <a:cs typeface="+mn-cs"/>
      </a:defRPr>
    </a:lvl5pPr>
    <a:lvl6pPr marL="7380808" algn="l" defTabSz="2952323" rtl="0" eaLnBrk="1" latinLnBrk="0" hangingPunct="1">
      <a:defRPr sz="5800" kern="1200">
        <a:solidFill>
          <a:schemeClr val="tx1"/>
        </a:solidFill>
        <a:latin typeface="+mn-lt"/>
        <a:ea typeface="+mn-ea"/>
        <a:cs typeface="+mn-cs"/>
      </a:defRPr>
    </a:lvl6pPr>
    <a:lvl7pPr marL="8856970" algn="l" defTabSz="2952323" rtl="0" eaLnBrk="1" latinLnBrk="0" hangingPunct="1">
      <a:defRPr sz="5800" kern="1200">
        <a:solidFill>
          <a:schemeClr val="tx1"/>
        </a:solidFill>
        <a:latin typeface="+mn-lt"/>
        <a:ea typeface="+mn-ea"/>
        <a:cs typeface="+mn-cs"/>
      </a:defRPr>
    </a:lvl7pPr>
    <a:lvl8pPr marL="10333131" algn="l" defTabSz="2952323" rtl="0" eaLnBrk="1" latinLnBrk="0" hangingPunct="1">
      <a:defRPr sz="5800" kern="1200">
        <a:solidFill>
          <a:schemeClr val="tx1"/>
        </a:solidFill>
        <a:latin typeface="+mn-lt"/>
        <a:ea typeface="+mn-ea"/>
        <a:cs typeface="+mn-cs"/>
      </a:defRPr>
    </a:lvl8pPr>
    <a:lvl9pPr marL="11809293" algn="l" defTabSz="2952323" rtl="0" eaLnBrk="1" latinLnBrk="0" hangingPunct="1">
      <a:defRPr sz="5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p:cViewPr>
        <p:scale>
          <a:sx n="66" d="100"/>
          <a:sy n="66" d="100"/>
        </p:scale>
        <p:origin x="-366" y="7800"/>
      </p:cViewPr>
      <p:guideLst>
        <p:guide orient="horz" pos="9537"/>
        <p:guide pos="673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456CC2B-90C2-4D7E-9D8F-0034D9393196}" type="datetimeFigureOut">
              <a:rPr lang="en-GB" smtClean="0"/>
              <a:t>22/02/2016</a:t>
            </a:fld>
            <a:endParaRPr lang="en-GB"/>
          </a:p>
        </p:txBody>
      </p:sp>
      <p:sp>
        <p:nvSpPr>
          <p:cNvPr id="4" name="Slide Image Placeholder 3"/>
          <p:cNvSpPr>
            <a:spLocks noGrp="1" noRot="1" noChangeAspect="1"/>
          </p:cNvSpPr>
          <p:nvPr>
            <p:ph type="sldImg" idx="2"/>
          </p:nvPr>
        </p:nvSpPr>
        <p:spPr>
          <a:xfrm>
            <a:off x="2217738" y="685800"/>
            <a:ext cx="2422525"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0BE5AB8-9467-486B-BD74-EE4F1BF21452}" type="slidenum">
              <a:rPr lang="en-GB" smtClean="0"/>
              <a:t>‹#›</a:t>
            </a:fld>
            <a:endParaRPr lang="en-GB"/>
          </a:p>
        </p:txBody>
      </p:sp>
    </p:spTree>
    <p:extLst>
      <p:ext uri="{BB962C8B-B14F-4D97-AF65-F5344CB8AC3E}">
        <p14:creationId xmlns:p14="http://schemas.microsoft.com/office/powerpoint/2010/main" val="263299882"/>
      </p:ext>
    </p:extLst>
  </p:cSld>
  <p:clrMap bg1="lt1" tx1="dk1" bg2="lt2" tx2="dk2" accent1="accent1" accent2="accent2" accent3="accent3" accent4="accent4" accent5="accent5" accent6="accent6" hlink="hlink" folHlink="folHlink"/>
  <p:notesStyle>
    <a:lvl1pPr marL="0" algn="l" defTabSz="2952323" rtl="0" eaLnBrk="1" latinLnBrk="0" hangingPunct="1">
      <a:defRPr sz="3900" kern="1200">
        <a:solidFill>
          <a:schemeClr val="tx1"/>
        </a:solidFill>
        <a:latin typeface="+mn-lt"/>
        <a:ea typeface="+mn-ea"/>
        <a:cs typeface="+mn-cs"/>
      </a:defRPr>
    </a:lvl1pPr>
    <a:lvl2pPr marL="1476162" algn="l" defTabSz="2952323" rtl="0" eaLnBrk="1" latinLnBrk="0" hangingPunct="1">
      <a:defRPr sz="3900" kern="1200">
        <a:solidFill>
          <a:schemeClr val="tx1"/>
        </a:solidFill>
        <a:latin typeface="+mn-lt"/>
        <a:ea typeface="+mn-ea"/>
        <a:cs typeface="+mn-cs"/>
      </a:defRPr>
    </a:lvl2pPr>
    <a:lvl3pPr marL="2952323" algn="l" defTabSz="2952323" rtl="0" eaLnBrk="1" latinLnBrk="0" hangingPunct="1">
      <a:defRPr sz="3900" kern="1200">
        <a:solidFill>
          <a:schemeClr val="tx1"/>
        </a:solidFill>
        <a:latin typeface="+mn-lt"/>
        <a:ea typeface="+mn-ea"/>
        <a:cs typeface="+mn-cs"/>
      </a:defRPr>
    </a:lvl3pPr>
    <a:lvl4pPr marL="4428485" algn="l" defTabSz="2952323" rtl="0" eaLnBrk="1" latinLnBrk="0" hangingPunct="1">
      <a:defRPr sz="3900" kern="1200">
        <a:solidFill>
          <a:schemeClr val="tx1"/>
        </a:solidFill>
        <a:latin typeface="+mn-lt"/>
        <a:ea typeface="+mn-ea"/>
        <a:cs typeface="+mn-cs"/>
      </a:defRPr>
    </a:lvl4pPr>
    <a:lvl5pPr marL="5904647" algn="l" defTabSz="2952323" rtl="0" eaLnBrk="1" latinLnBrk="0" hangingPunct="1">
      <a:defRPr sz="3900" kern="1200">
        <a:solidFill>
          <a:schemeClr val="tx1"/>
        </a:solidFill>
        <a:latin typeface="+mn-lt"/>
        <a:ea typeface="+mn-ea"/>
        <a:cs typeface="+mn-cs"/>
      </a:defRPr>
    </a:lvl5pPr>
    <a:lvl6pPr marL="7380808" algn="l" defTabSz="2952323" rtl="0" eaLnBrk="1" latinLnBrk="0" hangingPunct="1">
      <a:defRPr sz="3900" kern="1200">
        <a:solidFill>
          <a:schemeClr val="tx1"/>
        </a:solidFill>
        <a:latin typeface="+mn-lt"/>
        <a:ea typeface="+mn-ea"/>
        <a:cs typeface="+mn-cs"/>
      </a:defRPr>
    </a:lvl6pPr>
    <a:lvl7pPr marL="8856970" algn="l" defTabSz="2952323" rtl="0" eaLnBrk="1" latinLnBrk="0" hangingPunct="1">
      <a:defRPr sz="3900" kern="1200">
        <a:solidFill>
          <a:schemeClr val="tx1"/>
        </a:solidFill>
        <a:latin typeface="+mn-lt"/>
        <a:ea typeface="+mn-ea"/>
        <a:cs typeface="+mn-cs"/>
      </a:defRPr>
    </a:lvl7pPr>
    <a:lvl8pPr marL="10333131" algn="l" defTabSz="2952323" rtl="0" eaLnBrk="1" latinLnBrk="0" hangingPunct="1">
      <a:defRPr sz="3900" kern="1200">
        <a:solidFill>
          <a:schemeClr val="tx1"/>
        </a:solidFill>
        <a:latin typeface="+mn-lt"/>
        <a:ea typeface="+mn-ea"/>
        <a:cs typeface="+mn-cs"/>
      </a:defRPr>
    </a:lvl8pPr>
    <a:lvl9pPr marL="11809293" algn="l" defTabSz="2952323" rtl="0" eaLnBrk="1" latinLnBrk="0" hangingPunct="1">
      <a:defRPr sz="3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p:cNvSpPr>
          <p:nvPr>
            <p:ph type="sldImg"/>
          </p:nvPr>
        </p:nvSpPr>
        <p:spPr bwMode="auto">
          <a:xfrm>
            <a:off x="2200275" y="652463"/>
            <a:ext cx="2422525" cy="34305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2" name="Notes Placeholder 2"/>
          <p:cNvSpPr>
            <a:spLocks noGrp="1"/>
          </p:cNvSpPr>
          <p:nvPr>
            <p:ph type="body" idx="1"/>
          </p:nvPr>
        </p:nvSpPr>
        <p:spPr bwMode="auto">
          <a:xfrm>
            <a:off x="685932" y="4343514"/>
            <a:ext cx="5486136" cy="411474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7858" tIns="8929" rIns="17858" bIns="8929"/>
          <a:lstStyle/>
          <a:p>
            <a:pPr eaLnBrk="1" hangingPunct="1">
              <a:spcBef>
                <a:spcPct val="0"/>
              </a:spcBef>
            </a:pPr>
            <a:endParaRPr lang="en-US" sz="1900" dirty="0">
              <a:solidFill>
                <a:srgbClr val="000000"/>
              </a:solidFill>
            </a:endParaRPr>
          </a:p>
        </p:txBody>
      </p:sp>
      <p:sp>
        <p:nvSpPr>
          <p:cNvPr id="15363" name="Slide Number Placeholder 3"/>
          <p:cNvSpPr>
            <a:spLocks noGrp="1"/>
          </p:cNvSpPr>
          <p:nvPr>
            <p:ph type="sldNum" sz="quarter" idx="5"/>
          </p:nvPr>
        </p:nvSpPr>
        <p:spPr bwMode="auto">
          <a:xfrm>
            <a:off x="3885873" y="9030190"/>
            <a:ext cx="2972127" cy="11381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
                <a:solidFill>
                  <a:schemeClr val="tx1"/>
                </a:solidFill>
                <a:latin typeface="Helvetica" pitchFamily="124" charset="0"/>
                <a:ea typeface="MS PGothic" pitchFamily="34" charset="-128"/>
              </a:defRPr>
            </a:lvl1pPr>
            <a:lvl2pPr marL="145098" indent="-55807" eaLnBrk="0" hangingPunct="0">
              <a:defRPr sz="600">
                <a:solidFill>
                  <a:schemeClr val="tx1"/>
                </a:solidFill>
                <a:latin typeface="Helvetica" pitchFamily="124" charset="0"/>
                <a:ea typeface="MS PGothic" pitchFamily="34" charset="-128"/>
              </a:defRPr>
            </a:lvl2pPr>
            <a:lvl3pPr marL="223228" indent="-44646" eaLnBrk="0" hangingPunct="0">
              <a:defRPr sz="600">
                <a:solidFill>
                  <a:schemeClr val="tx1"/>
                </a:solidFill>
                <a:latin typeface="Helvetica" pitchFamily="124" charset="0"/>
                <a:ea typeface="MS PGothic" pitchFamily="34" charset="-128"/>
              </a:defRPr>
            </a:lvl3pPr>
            <a:lvl4pPr marL="312519" indent="-44646" eaLnBrk="0" hangingPunct="0">
              <a:defRPr sz="600">
                <a:solidFill>
                  <a:schemeClr val="tx1"/>
                </a:solidFill>
                <a:latin typeface="Helvetica" pitchFamily="124" charset="0"/>
                <a:ea typeface="MS PGothic" pitchFamily="34" charset="-128"/>
              </a:defRPr>
            </a:lvl4pPr>
            <a:lvl5pPr marL="401810" indent="-44646" eaLnBrk="0" hangingPunct="0">
              <a:defRPr sz="600">
                <a:solidFill>
                  <a:schemeClr val="tx1"/>
                </a:solidFill>
                <a:latin typeface="Helvetica" pitchFamily="124" charset="0"/>
                <a:ea typeface="MS PGothic" pitchFamily="34" charset="-128"/>
              </a:defRPr>
            </a:lvl5pPr>
            <a:lvl6pPr marL="491101" indent="-44646" eaLnBrk="0" fontAlgn="base" hangingPunct="0">
              <a:spcBef>
                <a:spcPct val="0"/>
              </a:spcBef>
              <a:spcAft>
                <a:spcPct val="0"/>
              </a:spcAft>
              <a:defRPr sz="600">
                <a:solidFill>
                  <a:schemeClr val="tx1"/>
                </a:solidFill>
                <a:latin typeface="Helvetica" pitchFamily="124" charset="0"/>
                <a:ea typeface="MS PGothic" pitchFamily="34" charset="-128"/>
              </a:defRPr>
            </a:lvl6pPr>
            <a:lvl7pPr marL="580393" indent="-44646" eaLnBrk="0" fontAlgn="base" hangingPunct="0">
              <a:spcBef>
                <a:spcPct val="0"/>
              </a:spcBef>
              <a:spcAft>
                <a:spcPct val="0"/>
              </a:spcAft>
              <a:defRPr sz="600">
                <a:solidFill>
                  <a:schemeClr val="tx1"/>
                </a:solidFill>
                <a:latin typeface="Helvetica" pitchFamily="124" charset="0"/>
                <a:ea typeface="MS PGothic" pitchFamily="34" charset="-128"/>
              </a:defRPr>
            </a:lvl7pPr>
            <a:lvl8pPr marL="669684" indent="-44646" eaLnBrk="0" fontAlgn="base" hangingPunct="0">
              <a:spcBef>
                <a:spcPct val="0"/>
              </a:spcBef>
              <a:spcAft>
                <a:spcPct val="0"/>
              </a:spcAft>
              <a:defRPr sz="600">
                <a:solidFill>
                  <a:schemeClr val="tx1"/>
                </a:solidFill>
                <a:latin typeface="Helvetica" pitchFamily="124" charset="0"/>
                <a:ea typeface="MS PGothic" pitchFamily="34" charset="-128"/>
              </a:defRPr>
            </a:lvl8pPr>
            <a:lvl9pPr marL="758975" indent="-44646" eaLnBrk="0" fontAlgn="base" hangingPunct="0">
              <a:spcBef>
                <a:spcPct val="0"/>
              </a:spcBef>
              <a:spcAft>
                <a:spcPct val="0"/>
              </a:spcAft>
              <a:defRPr sz="600">
                <a:solidFill>
                  <a:schemeClr val="tx1"/>
                </a:solidFill>
                <a:latin typeface="Helvetica" pitchFamily="124" charset="0"/>
                <a:ea typeface="MS PGothic" pitchFamily="34" charset="-128"/>
              </a:defRPr>
            </a:lvl9pPr>
          </a:lstStyle>
          <a:p>
            <a:pPr eaLnBrk="1" hangingPunct="1"/>
            <a:fld id="{6C5AC7E8-32BF-4DF1-A01D-BCD14DE7CCA2}" type="slidenum">
              <a:rPr lang="en-US" sz="200">
                <a:latin typeface="Calibri" pitchFamily="34" charset="0"/>
              </a:rPr>
              <a:pPr eaLnBrk="1" hangingPunct="1"/>
              <a:t>1</a:t>
            </a:fld>
            <a:endParaRPr lang="en-US" sz="200">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04010" y="9406420"/>
            <a:ext cx="18178780" cy="6490569"/>
          </a:xfrm>
        </p:spPr>
        <p:txBody>
          <a:bodyPr/>
          <a:lstStyle/>
          <a:p>
            <a:r>
              <a:rPr lang="en-US" smtClean="0"/>
              <a:t>Click to edit Master title style</a:t>
            </a:r>
            <a:endParaRPr lang="en-GB"/>
          </a:p>
        </p:txBody>
      </p:sp>
      <p:sp>
        <p:nvSpPr>
          <p:cNvPr id="3" name="Subtitle 2"/>
          <p:cNvSpPr>
            <a:spLocks noGrp="1"/>
          </p:cNvSpPr>
          <p:nvPr>
            <p:ph type="subTitle" idx="1"/>
          </p:nvPr>
        </p:nvSpPr>
        <p:spPr>
          <a:xfrm>
            <a:off x="3208020" y="17158652"/>
            <a:ext cx="14970760" cy="7738216"/>
          </a:xfrm>
        </p:spPr>
        <p:txBody>
          <a:bodyPr/>
          <a:lstStyle>
            <a:lvl1pPr marL="0" indent="0" algn="ctr">
              <a:buNone/>
              <a:defRPr>
                <a:solidFill>
                  <a:schemeClr val="tx1">
                    <a:tint val="75000"/>
                  </a:schemeClr>
                </a:solidFill>
              </a:defRPr>
            </a:lvl1pPr>
            <a:lvl2pPr marL="1476162" indent="0" algn="ctr">
              <a:buNone/>
              <a:defRPr>
                <a:solidFill>
                  <a:schemeClr val="tx1">
                    <a:tint val="75000"/>
                  </a:schemeClr>
                </a:solidFill>
              </a:defRPr>
            </a:lvl2pPr>
            <a:lvl3pPr marL="2952323" indent="0" algn="ctr">
              <a:buNone/>
              <a:defRPr>
                <a:solidFill>
                  <a:schemeClr val="tx1">
                    <a:tint val="75000"/>
                  </a:schemeClr>
                </a:solidFill>
              </a:defRPr>
            </a:lvl3pPr>
            <a:lvl4pPr marL="4428485" indent="0" algn="ctr">
              <a:buNone/>
              <a:defRPr>
                <a:solidFill>
                  <a:schemeClr val="tx1">
                    <a:tint val="75000"/>
                  </a:schemeClr>
                </a:solidFill>
              </a:defRPr>
            </a:lvl4pPr>
            <a:lvl5pPr marL="5904647" indent="0" algn="ctr">
              <a:buNone/>
              <a:defRPr>
                <a:solidFill>
                  <a:schemeClr val="tx1">
                    <a:tint val="75000"/>
                  </a:schemeClr>
                </a:solidFill>
              </a:defRPr>
            </a:lvl5pPr>
            <a:lvl6pPr marL="7380808" indent="0" algn="ctr">
              <a:buNone/>
              <a:defRPr>
                <a:solidFill>
                  <a:schemeClr val="tx1">
                    <a:tint val="75000"/>
                  </a:schemeClr>
                </a:solidFill>
              </a:defRPr>
            </a:lvl6pPr>
            <a:lvl7pPr marL="8856970" indent="0" algn="ctr">
              <a:buNone/>
              <a:defRPr>
                <a:solidFill>
                  <a:schemeClr val="tx1">
                    <a:tint val="75000"/>
                  </a:schemeClr>
                </a:solidFill>
              </a:defRPr>
            </a:lvl7pPr>
            <a:lvl8pPr marL="10333131" indent="0" algn="ctr">
              <a:buNone/>
              <a:defRPr>
                <a:solidFill>
                  <a:schemeClr val="tx1">
                    <a:tint val="75000"/>
                  </a:schemeClr>
                </a:solidFill>
              </a:defRPr>
            </a:lvl8pPr>
            <a:lvl9pPr marL="11809293"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3EC0EF88-F49F-4DC7-905A-A2554E201281}" type="datetimeFigureOut">
              <a:rPr lang="en-GB" smtClean="0"/>
              <a:t>22/02/2016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689AFC-529F-4E98-A96D-50DF494DE522}" type="slidenum">
              <a:rPr lang="en-GB" smtClean="0"/>
              <a:t>‹#›</a:t>
            </a:fld>
            <a:endParaRPr lang="en-GB"/>
          </a:p>
        </p:txBody>
      </p:sp>
    </p:spTree>
    <p:extLst>
      <p:ext uri="{BB962C8B-B14F-4D97-AF65-F5344CB8AC3E}">
        <p14:creationId xmlns:p14="http://schemas.microsoft.com/office/powerpoint/2010/main" val="14853094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EC0EF88-F49F-4DC7-905A-A2554E201281}" type="datetimeFigureOut">
              <a:rPr lang="en-GB" smtClean="0"/>
              <a:t>22/02/2016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689AFC-529F-4E98-A96D-50DF494DE522}" type="slidenum">
              <a:rPr lang="en-GB" smtClean="0"/>
              <a:t>‹#›</a:t>
            </a:fld>
            <a:endParaRPr lang="en-GB"/>
          </a:p>
        </p:txBody>
      </p:sp>
    </p:spTree>
    <p:extLst>
      <p:ext uri="{BB962C8B-B14F-4D97-AF65-F5344CB8AC3E}">
        <p14:creationId xmlns:p14="http://schemas.microsoft.com/office/powerpoint/2010/main" val="26331229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89410" y="19457690"/>
            <a:ext cx="18178780" cy="6013939"/>
          </a:xfrm>
        </p:spPr>
        <p:txBody>
          <a:bodyPr anchor="t"/>
          <a:lstStyle>
            <a:lvl1pPr algn="l">
              <a:defRPr sz="12900" b="1" cap="all"/>
            </a:lvl1pPr>
          </a:lstStyle>
          <a:p>
            <a:r>
              <a:rPr lang="en-US" smtClean="0"/>
              <a:t>Click to edit Master title style</a:t>
            </a:r>
            <a:endParaRPr lang="en-GB"/>
          </a:p>
        </p:txBody>
      </p:sp>
      <p:sp>
        <p:nvSpPr>
          <p:cNvPr id="3" name="Text Placeholder 2"/>
          <p:cNvSpPr>
            <a:spLocks noGrp="1"/>
          </p:cNvSpPr>
          <p:nvPr>
            <p:ph type="body" idx="1"/>
          </p:nvPr>
        </p:nvSpPr>
        <p:spPr>
          <a:xfrm>
            <a:off x="1689410" y="12833948"/>
            <a:ext cx="18178780" cy="6623742"/>
          </a:xfrm>
        </p:spPr>
        <p:txBody>
          <a:bodyPr anchor="b"/>
          <a:lstStyle>
            <a:lvl1pPr marL="0" indent="0">
              <a:buNone/>
              <a:defRPr sz="6500">
                <a:solidFill>
                  <a:schemeClr val="tx1">
                    <a:tint val="75000"/>
                  </a:schemeClr>
                </a:solidFill>
              </a:defRPr>
            </a:lvl1pPr>
            <a:lvl2pPr marL="1476162" indent="0">
              <a:buNone/>
              <a:defRPr sz="5800">
                <a:solidFill>
                  <a:schemeClr val="tx1">
                    <a:tint val="75000"/>
                  </a:schemeClr>
                </a:solidFill>
              </a:defRPr>
            </a:lvl2pPr>
            <a:lvl3pPr marL="2952323" indent="0">
              <a:buNone/>
              <a:defRPr sz="5200">
                <a:solidFill>
                  <a:schemeClr val="tx1">
                    <a:tint val="75000"/>
                  </a:schemeClr>
                </a:solidFill>
              </a:defRPr>
            </a:lvl3pPr>
            <a:lvl4pPr marL="4428485" indent="0">
              <a:buNone/>
              <a:defRPr sz="4500">
                <a:solidFill>
                  <a:schemeClr val="tx1">
                    <a:tint val="75000"/>
                  </a:schemeClr>
                </a:solidFill>
              </a:defRPr>
            </a:lvl4pPr>
            <a:lvl5pPr marL="5904647" indent="0">
              <a:buNone/>
              <a:defRPr sz="4500">
                <a:solidFill>
                  <a:schemeClr val="tx1">
                    <a:tint val="75000"/>
                  </a:schemeClr>
                </a:solidFill>
              </a:defRPr>
            </a:lvl5pPr>
            <a:lvl6pPr marL="7380808" indent="0">
              <a:buNone/>
              <a:defRPr sz="4500">
                <a:solidFill>
                  <a:schemeClr val="tx1">
                    <a:tint val="75000"/>
                  </a:schemeClr>
                </a:solidFill>
              </a:defRPr>
            </a:lvl6pPr>
            <a:lvl7pPr marL="8856970" indent="0">
              <a:buNone/>
              <a:defRPr sz="4500">
                <a:solidFill>
                  <a:schemeClr val="tx1">
                    <a:tint val="75000"/>
                  </a:schemeClr>
                </a:solidFill>
              </a:defRPr>
            </a:lvl7pPr>
            <a:lvl8pPr marL="10333131" indent="0">
              <a:buNone/>
              <a:defRPr sz="4500">
                <a:solidFill>
                  <a:schemeClr val="tx1">
                    <a:tint val="75000"/>
                  </a:schemeClr>
                </a:solidFill>
              </a:defRPr>
            </a:lvl8pPr>
            <a:lvl9pPr marL="11809293" indent="0">
              <a:buNone/>
              <a:defRPr sz="45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EC0EF88-F49F-4DC7-905A-A2554E201281}" type="datetimeFigureOut">
              <a:rPr lang="en-GB" smtClean="0"/>
              <a:t>22/02/2016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689AFC-529F-4E98-A96D-50DF494DE522}" type="slidenum">
              <a:rPr lang="en-GB" smtClean="0"/>
              <a:t>‹#›</a:t>
            </a:fld>
            <a:endParaRPr lang="en-GB"/>
          </a:p>
        </p:txBody>
      </p:sp>
    </p:spTree>
    <p:extLst>
      <p:ext uri="{BB962C8B-B14F-4D97-AF65-F5344CB8AC3E}">
        <p14:creationId xmlns:p14="http://schemas.microsoft.com/office/powerpoint/2010/main" val="24514982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069340" y="7065330"/>
            <a:ext cx="9445837" cy="19983384"/>
          </a:xfrm>
        </p:spPr>
        <p:txBody>
          <a:bodyPr/>
          <a:lstStyle>
            <a:lvl1pPr>
              <a:defRPr sz="9000"/>
            </a:lvl1pPr>
            <a:lvl2pPr>
              <a:defRPr sz="7700"/>
            </a:lvl2pPr>
            <a:lvl3pPr>
              <a:defRPr sz="6500"/>
            </a:lvl3pPr>
            <a:lvl4pPr>
              <a:defRPr sz="5800"/>
            </a:lvl4pPr>
            <a:lvl5pPr>
              <a:defRPr sz="5800"/>
            </a:lvl5pPr>
            <a:lvl6pPr>
              <a:defRPr sz="5800"/>
            </a:lvl6pPr>
            <a:lvl7pPr>
              <a:defRPr sz="5800"/>
            </a:lvl7pPr>
            <a:lvl8pPr>
              <a:defRPr sz="5800"/>
            </a:lvl8pPr>
            <a:lvl9pPr>
              <a:defRPr sz="5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10871623" y="7065330"/>
            <a:ext cx="9445837" cy="19983384"/>
          </a:xfrm>
        </p:spPr>
        <p:txBody>
          <a:bodyPr/>
          <a:lstStyle>
            <a:lvl1pPr>
              <a:defRPr sz="9000"/>
            </a:lvl1pPr>
            <a:lvl2pPr>
              <a:defRPr sz="7700"/>
            </a:lvl2pPr>
            <a:lvl3pPr>
              <a:defRPr sz="6500"/>
            </a:lvl3pPr>
            <a:lvl4pPr>
              <a:defRPr sz="5800"/>
            </a:lvl4pPr>
            <a:lvl5pPr>
              <a:defRPr sz="5800"/>
            </a:lvl5pPr>
            <a:lvl6pPr>
              <a:defRPr sz="5800"/>
            </a:lvl6pPr>
            <a:lvl7pPr>
              <a:defRPr sz="5800"/>
            </a:lvl7pPr>
            <a:lvl8pPr>
              <a:defRPr sz="5800"/>
            </a:lvl8pPr>
            <a:lvl9pPr>
              <a:defRPr sz="5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3EC0EF88-F49F-4DC7-905A-A2554E201281}" type="datetimeFigureOut">
              <a:rPr lang="en-GB" smtClean="0"/>
              <a:t>22/02/2016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6689AFC-529F-4E98-A96D-50DF494DE522}" type="slidenum">
              <a:rPr lang="en-GB" smtClean="0"/>
              <a:t>‹#›</a:t>
            </a:fld>
            <a:endParaRPr lang="en-GB"/>
          </a:p>
        </p:txBody>
      </p:sp>
    </p:spTree>
    <p:extLst>
      <p:ext uri="{BB962C8B-B14F-4D97-AF65-F5344CB8AC3E}">
        <p14:creationId xmlns:p14="http://schemas.microsoft.com/office/powerpoint/2010/main" val="4697151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1069340" y="6777950"/>
            <a:ext cx="9449551" cy="2824727"/>
          </a:xfrm>
        </p:spPr>
        <p:txBody>
          <a:bodyPr anchor="b"/>
          <a:lstStyle>
            <a:lvl1pPr marL="0" indent="0">
              <a:buNone/>
              <a:defRPr sz="7700" b="1"/>
            </a:lvl1pPr>
            <a:lvl2pPr marL="1476162" indent="0">
              <a:buNone/>
              <a:defRPr sz="6500" b="1"/>
            </a:lvl2pPr>
            <a:lvl3pPr marL="2952323" indent="0">
              <a:buNone/>
              <a:defRPr sz="5800" b="1"/>
            </a:lvl3pPr>
            <a:lvl4pPr marL="4428485" indent="0">
              <a:buNone/>
              <a:defRPr sz="5200" b="1"/>
            </a:lvl4pPr>
            <a:lvl5pPr marL="5904647" indent="0">
              <a:buNone/>
              <a:defRPr sz="5200" b="1"/>
            </a:lvl5pPr>
            <a:lvl6pPr marL="7380808" indent="0">
              <a:buNone/>
              <a:defRPr sz="5200" b="1"/>
            </a:lvl6pPr>
            <a:lvl7pPr marL="8856970" indent="0">
              <a:buNone/>
              <a:defRPr sz="5200" b="1"/>
            </a:lvl7pPr>
            <a:lvl8pPr marL="10333131" indent="0">
              <a:buNone/>
              <a:defRPr sz="5200" b="1"/>
            </a:lvl8pPr>
            <a:lvl9pPr marL="11809293" indent="0">
              <a:buNone/>
              <a:defRPr sz="5200" b="1"/>
            </a:lvl9pPr>
          </a:lstStyle>
          <a:p>
            <a:pPr lvl="0"/>
            <a:r>
              <a:rPr lang="en-US" smtClean="0"/>
              <a:t>Click to edit Master text styles</a:t>
            </a:r>
          </a:p>
        </p:txBody>
      </p:sp>
      <p:sp>
        <p:nvSpPr>
          <p:cNvPr id="4" name="Content Placeholder 3"/>
          <p:cNvSpPr>
            <a:spLocks noGrp="1"/>
          </p:cNvSpPr>
          <p:nvPr>
            <p:ph sz="half" idx="2"/>
          </p:nvPr>
        </p:nvSpPr>
        <p:spPr>
          <a:xfrm>
            <a:off x="1069340" y="9602677"/>
            <a:ext cx="9449551" cy="17446034"/>
          </a:xfrm>
        </p:spPr>
        <p:txBody>
          <a:bodyPr/>
          <a:lstStyle>
            <a:lvl1pPr>
              <a:defRPr sz="7700"/>
            </a:lvl1pPr>
            <a:lvl2pPr>
              <a:defRPr sz="6500"/>
            </a:lvl2pPr>
            <a:lvl3pPr>
              <a:defRPr sz="5800"/>
            </a:lvl3pPr>
            <a:lvl4pPr>
              <a:defRPr sz="5200"/>
            </a:lvl4pPr>
            <a:lvl5pPr>
              <a:defRPr sz="5200"/>
            </a:lvl5pPr>
            <a:lvl6pPr>
              <a:defRPr sz="5200"/>
            </a:lvl6pPr>
            <a:lvl7pPr>
              <a:defRPr sz="5200"/>
            </a:lvl7pPr>
            <a:lvl8pPr>
              <a:defRPr sz="5200"/>
            </a:lvl8pPr>
            <a:lvl9pPr>
              <a:defRPr sz="5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10864198" y="6777950"/>
            <a:ext cx="9453263" cy="2824727"/>
          </a:xfrm>
        </p:spPr>
        <p:txBody>
          <a:bodyPr anchor="b"/>
          <a:lstStyle>
            <a:lvl1pPr marL="0" indent="0">
              <a:buNone/>
              <a:defRPr sz="7700" b="1"/>
            </a:lvl1pPr>
            <a:lvl2pPr marL="1476162" indent="0">
              <a:buNone/>
              <a:defRPr sz="6500" b="1"/>
            </a:lvl2pPr>
            <a:lvl3pPr marL="2952323" indent="0">
              <a:buNone/>
              <a:defRPr sz="5800" b="1"/>
            </a:lvl3pPr>
            <a:lvl4pPr marL="4428485" indent="0">
              <a:buNone/>
              <a:defRPr sz="5200" b="1"/>
            </a:lvl4pPr>
            <a:lvl5pPr marL="5904647" indent="0">
              <a:buNone/>
              <a:defRPr sz="5200" b="1"/>
            </a:lvl5pPr>
            <a:lvl6pPr marL="7380808" indent="0">
              <a:buNone/>
              <a:defRPr sz="5200" b="1"/>
            </a:lvl6pPr>
            <a:lvl7pPr marL="8856970" indent="0">
              <a:buNone/>
              <a:defRPr sz="5200" b="1"/>
            </a:lvl7pPr>
            <a:lvl8pPr marL="10333131" indent="0">
              <a:buNone/>
              <a:defRPr sz="5200" b="1"/>
            </a:lvl8pPr>
            <a:lvl9pPr marL="11809293" indent="0">
              <a:buNone/>
              <a:defRPr sz="5200" b="1"/>
            </a:lvl9pPr>
          </a:lstStyle>
          <a:p>
            <a:pPr lvl="0"/>
            <a:r>
              <a:rPr lang="en-US" smtClean="0"/>
              <a:t>Click to edit Master text styles</a:t>
            </a:r>
          </a:p>
        </p:txBody>
      </p:sp>
      <p:sp>
        <p:nvSpPr>
          <p:cNvPr id="6" name="Content Placeholder 5"/>
          <p:cNvSpPr>
            <a:spLocks noGrp="1"/>
          </p:cNvSpPr>
          <p:nvPr>
            <p:ph sz="quarter" idx="4"/>
          </p:nvPr>
        </p:nvSpPr>
        <p:spPr>
          <a:xfrm>
            <a:off x="10864198" y="9602677"/>
            <a:ext cx="9453263" cy="17446034"/>
          </a:xfrm>
        </p:spPr>
        <p:txBody>
          <a:bodyPr/>
          <a:lstStyle>
            <a:lvl1pPr>
              <a:defRPr sz="7700"/>
            </a:lvl1pPr>
            <a:lvl2pPr>
              <a:defRPr sz="6500"/>
            </a:lvl2pPr>
            <a:lvl3pPr>
              <a:defRPr sz="5800"/>
            </a:lvl3pPr>
            <a:lvl4pPr>
              <a:defRPr sz="5200"/>
            </a:lvl4pPr>
            <a:lvl5pPr>
              <a:defRPr sz="5200"/>
            </a:lvl5pPr>
            <a:lvl6pPr>
              <a:defRPr sz="5200"/>
            </a:lvl6pPr>
            <a:lvl7pPr>
              <a:defRPr sz="5200"/>
            </a:lvl7pPr>
            <a:lvl8pPr>
              <a:defRPr sz="5200"/>
            </a:lvl8pPr>
            <a:lvl9pPr>
              <a:defRPr sz="5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3EC0EF88-F49F-4DC7-905A-A2554E201281}" type="datetimeFigureOut">
              <a:rPr lang="en-GB" smtClean="0"/>
              <a:t>22/02/2016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6689AFC-529F-4E98-A96D-50DF494DE522}" type="slidenum">
              <a:rPr lang="en-GB" smtClean="0"/>
              <a:t>‹#›</a:t>
            </a:fld>
            <a:endParaRPr lang="en-GB"/>
          </a:p>
        </p:txBody>
      </p:sp>
    </p:spTree>
    <p:extLst>
      <p:ext uri="{BB962C8B-B14F-4D97-AF65-F5344CB8AC3E}">
        <p14:creationId xmlns:p14="http://schemas.microsoft.com/office/powerpoint/2010/main" val="17711636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3EC0EF88-F49F-4DC7-905A-A2554E201281}" type="datetimeFigureOut">
              <a:rPr lang="en-GB" smtClean="0"/>
              <a:t>22/02/2016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6689AFC-529F-4E98-A96D-50DF494DE522}" type="slidenum">
              <a:rPr lang="en-GB" smtClean="0"/>
              <a:t>‹#›</a:t>
            </a:fld>
            <a:endParaRPr lang="en-GB"/>
          </a:p>
        </p:txBody>
      </p:sp>
    </p:spTree>
    <p:extLst>
      <p:ext uri="{BB962C8B-B14F-4D97-AF65-F5344CB8AC3E}">
        <p14:creationId xmlns:p14="http://schemas.microsoft.com/office/powerpoint/2010/main" val="39247582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C0EF88-F49F-4DC7-905A-A2554E201281}" type="datetimeFigureOut">
              <a:rPr lang="en-GB" smtClean="0"/>
              <a:t>22/02/2016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6689AFC-529F-4E98-A96D-50DF494DE522}" type="slidenum">
              <a:rPr lang="en-GB" smtClean="0"/>
              <a:t>‹#›</a:t>
            </a:fld>
            <a:endParaRPr lang="en-GB"/>
          </a:p>
        </p:txBody>
      </p:sp>
    </p:spTree>
    <p:extLst>
      <p:ext uri="{BB962C8B-B14F-4D97-AF65-F5344CB8AC3E}">
        <p14:creationId xmlns:p14="http://schemas.microsoft.com/office/powerpoint/2010/main" val="16952559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69341" y="1205591"/>
            <a:ext cx="7036110" cy="5130774"/>
          </a:xfrm>
        </p:spPr>
        <p:txBody>
          <a:bodyPr anchor="b"/>
          <a:lstStyle>
            <a:lvl1pPr algn="l">
              <a:defRPr sz="6500" b="1"/>
            </a:lvl1pPr>
          </a:lstStyle>
          <a:p>
            <a:r>
              <a:rPr lang="en-US" smtClean="0"/>
              <a:t>Click to edit Master title style</a:t>
            </a:r>
            <a:endParaRPr lang="en-GB"/>
          </a:p>
        </p:txBody>
      </p:sp>
      <p:sp>
        <p:nvSpPr>
          <p:cNvPr id="3" name="Content Placeholder 2"/>
          <p:cNvSpPr>
            <a:spLocks noGrp="1"/>
          </p:cNvSpPr>
          <p:nvPr>
            <p:ph idx="1"/>
          </p:nvPr>
        </p:nvSpPr>
        <p:spPr>
          <a:xfrm>
            <a:off x="8361645" y="1205594"/>
            <a:ext cx="11955815" cy="25843120"/>
          </a:xfrm>
        </p:spPr>
        <p:txBody>
          <a:bodyPr/>
          <a:lstStyle>
            <a:lvl1pPr>
              <a:defRPr sz="10300"/>
            </a:lvl1pPr>
            <a:lvl2pPr>
              <a:defRPr sz="9000"/>
            </a:lvl2pPr>
            <a:lvl3pPr>
              <a:defRPr sz="7700"/>
            </a:lvl3pPr>
            <a:lvl4pPr>
              <a:defRPr sz="6500"/>
            </a:lvl4pPr>
            <a:lvl5pPr>
              <a:defRPr sz="6500"/>
            </a:lvl5pPr>
            <a:lvl6pPr>
              <a:defRPr sz="6500"/>
            </a:lvl6pPr>
            <a:lvl7pPr>
              <a:defRPr sz="6500"/>
            </a:lvl7pPr>
            <a:lvl8pPr>
              <a:defRPr sz="6500"/>
            </a:lvl8pPr>
            <a:lvl9pPr>
              <a:defRPr sz="6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1069341" y="6336367"/>
            <a:ext cx="7036110" cy="20712346"/>
          </a:xfrm>
        </p:spPr>
        <p:txBody>
          <a:bodyPr/>
          <a:lstStyle>
            <a:lvl1pPr marL="0" indent="0">
              <a:buNone/>
              <a:defRPr sz="4500"/>
            </a:lvl1pPr>
            <a:lvl2pPr marL="1476162" indent="0">
              <a:buNone/>
              <a:defRPr sz="3900"/>
            </a:lvl2pPr>
            <a:lvl3pPr marL="2952323" indent="0">
              <a:buNone/>
              <a:defRPr sz="3200"/>
            </a:lvl3pPr>
            <a:lvl4pPr marL="4428485" indent="0">
              <a:buNone/>
              <a:defRPr sz="2900"/>
            </a:lvl4pPr>
            <a:lvl5pPr marL="5904647" indent="0">
              <a:buNone/>
              <a:defRPr sz="2900"/>
            </a:lvl5pPr>
            <a:lvl6pPr marL="7380808" indent="0">
              <a:buNone/>
              <a:defRPr sz="2900"/>
            </a:lvl6pPr>
            <a:lvl7pPr marL="8856970" indent="0">
              <a:buNone/>
              <a:defRPr sz="2900"/>
            </a:lvl7pPr>
            <a:lvl8pPr marL="10333131" indent="0">
              <a:buNone/>
              <a:defRPr sz="2900"/>
            </a:lvl8pPr>
            <a:lvl9pPr marL="11809293" indent="0">
              <a:buNone/>
              <a:defRPr sz="2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EC0EF88-F49F-4DC7-905A-A2554E201281}" type="datetimeFigureOut">
              <a:rPr lang="en-GB" smtClean="0"/>
              <a:t>22/02/2016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6689AFC-529F-4E98-A96D-50DF494DE522}" type="slidenum">
              <a:rPr lang="en-GB" smtClean="0"/>
              <a:t>‹#›</a:t>
            </a:fld>
            <a:endParaRPr lang="en-GB"/>
          </a:p>
        </p:txBody>
      </p:sp>
    </p:spTree>
    <p:extLst>
      <p:ext uri="{BB962C8B-B14F-4D97-AF65-F5344CB8AC3E}">
        <p14:creationId xmlns:p14="http://schemas.microsoft.com/office/powerpoint/2010/main" val="19615960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191962" y="21195982"/>
            <a:ext cx="12832080" cy="2502306"/>
          </a:xfrm>
        </p:spPr>
        <p:txBody>
          <a:bodyPr anchor="b"/>
          <a:lstStyle>
            <a:lvl1pPr algn="l">
              <a:defRPr sz="6500" b="1"/>
            </a:lvl1pPr>
          </a:lstStyle>
          <a:p>
            <a:r>
              <a:rPr lang="en-US" smtClean="0"/>
              <a:t>Click to edit Master title style</a:t>
            </a:r>
            <a:endParaRPr lang="en-GB"/>
          </a:p>
        </p:txBody>
      </p:sp>
      <p:sp>
        <p:nvSpPr>
          <p:cNvPr id="3" name="Picture Placeholder 2"/>
          <p:cNvSpPr>
            <a:spLocks noGrp="1"/>
          </p:cNvSpPr>
          <p:nvPr>
            <p:ph type="pic" idx="1"/>
          </p:nvPr>
        </p:nvSpPr>
        <p:spPr>
          <a:xfrm>
            <a:off x="4191962" y="2705572"/>
            <a:ext cx="12832080" cy="18167985"/>
          </a:xfrm>
        </p:spPr>
        <p:txBody>
          <a:bodyPr/>
          <a:lstStyle>
            <a:lvl1pPr marL="0" indent="0">
              <a:buNone/>
              <a:defRPr sz="10300"/>
            </a:lvl1pPr>
            <a:lvl2pPr marL="1476162" indent="0">
              <a:buNone/>
              <a:defRPr sz="9000"/>
            </a:lvl2pPr>
            <a:lvl3pPr marL="2952323" indent="0">
              <a:buNone/>
              <a:defRPr sz="7700"/>
            </a:lvl3pPr>
            <a:lvl4pPr marL="4428485" indent="0">
              <a:buNone/>
              <a:defRPr sz="6500"/>
            </a:lvl4pPr>
            <a:lvl5pPr marL="5904647" indent="0">
              <a:buNone/>
              <a:defRPr sz="6500"/>
            </a:lvl5pPr>
            <a:lvl6pPr marL="7380808" indent="0">
              <a:buNone/>
              <a:defRPr sz="6500"/>
            </a:lvl6pPr>
            <a:lvl7pPr marL="8856970" indent="0">
              <a:buNone/>
              <a:defRPr sz="6500"/>
            </a:lvl7pPr>
            <a:lvl8pPr marL="10333131" indent="0">
              <a:buNone/>
              <a:defRPr sz="6500"/>
            </a:lvl8pPr>
            <a:lvl9pPr marL="11809293" indent="0">
              <a:buNone/>
              <a:defRPr sz="6500"/>
            </a:lvl9pPr>
          </a:lstStyle>
          <a:p>
            <a:endParaRPr lang="en-GB"/>
          </a:p>
        </p:txBody>
      </p:sp>
      <p:sp>
        <p:nvSpPr>
          <p:cNvPr id="4" name="Text Placeholder 3"/>
          <p:cNvSpPr>
            <a:spLocks noGrp="1"/>
          </p:cNvSpPr>
          <p:nvPr>
            <p:ph type="body" sz="half" idx="2"/>
          </p:nvPr>
        </p:nvSpPr>
        <p:spPr>
          <a:xfrm>
            <a:off x="4191962" y="23698288"/>
            <a:ext cx="12832080" cy="3553689"/>
          </a:xfrm>
        </p:spPr>
        <p:txBody>
          <a:bodyPr/>
          <a:lstStyle>
            <a:lvl1pPr marL="0" indent="0">
              <a:buNone/>
              <a:defRPr sz="4500"/>
            </a:lvl1pPr>
            <a:lvl2pPr marL="1476162" indent="0">
              <a:buNone/>
              <a:defRPr sz="3900"/>
            </a:lvl2pPr>
            <a:lvl3pPr marL="2952323" indent="0">
              <a:buNone/>
              <a:defRPr sz="3200"/>
            </a:lvl3pPr>
            <a:lvl4pPr marL="4428485" indent="0">
              <a:buNone/>
              <a:defRPr sz="2900"/>
            </a:lvl4pPr>
            <a:lvl5pPr marL="5904647" indent="0">
              <a:buNone/>
              <a:defRPr sz="2900"/>
            </a:lvl5pPr>
            <a:lvl6pPr marL="7380808" indent="0">
              <a:buNone/>
              <a:defRPr sz="2900"/>
            </a:lvl6pPr>
            <a:lvl7pPr marL="8856970" indent="0">
              <a:buNone/>
              <a:defRPr sz="2900"/>
            </a:lvl7pPr>
            <a:lvl8pPr marL="10333131" indent="0">
              <a:buNone/>
              <a:defRPr sz="2900"/>
            </a:lvl8pPr>
            <a:lvl9pPr marL="11809293" indent="0">
              <a:buNone/>
              <a:defRPr sz="2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EC0EF88-F49F-4DC7-905A-A2554E201281}" type="datetimeFigureOut">
              <a:rPr lang="en-GB" smtClean="0"/>
              <a:t>22/02/2016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6689AFC-529F-4E98-A96D-50DF494DE522}" type="slidenum">
              <a:rPr lang="en-GB" smtClean="0"/>
              <a:t>‹#›</a:t>
            </a:fld>
            <a:endParaRPr lang="en-GB"/>
          </a:p>
        </p:txBody>
      </p:sp>
    </p:spTree>
    <p:extLst>
      <p:ext uri="{BB962C8B-B14F-4D97-AF65-F5344CB8AC3E}">
        <p14:creationId xmlns:p14="http://schemas.microsoft.com/office/powerpoint/2010/main" val="9874378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EC0EF88-F49F-4DC7-905A-A2554E201281}" type="datetimeFigureOut">
              <a:rPr lang="en-GB" smtClean="0"/>
              <a:t>22/02/2016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689AFC-529F-4E98-A96D-50DF494DE522}" type="slidenum">
              <a:rPr lang="en-GB" smtClean="0"/>
              <a:t>‹#›</a:t>
            </a:fld>
            <a:endParaRPr lang="en-GB"/>
          </a:p>
        </p:txBody>
      </p:sp>
    </p:spTree>
    <p:extLst>
      <p:ext uri="{BB962C8B-B14F-4D97-AF65-F5344CB8AC3E}">
        <p14:creationId xmlns:p14="http://schemas.microsoft.com/office/powerpoint/2010/main" val="11948095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6264736" y="5355072"/>
            <a:ext cx="11254060" cy="114075602"/>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2502553" y="5355072"/>
            <a:ext cx="33405737" cy="11407560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EC0EF88-F49F-4DC7-905A-A2554E201281}" type="datetimeFigureOut">
              <a:rPr lang="en-GB" smtClean="0"/>
              <a:t>22/02/2016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689AFC-529F-4E98-A96D-50DF494DE522}" type="slidenum">
              <a:rPr lang="en-GB" smtClean="0"/>
              <a:t>‹#›</a:t>
            </a:fld>
            <a:endParaRPr lang="en-GB"/>
          </a:p>
        </p:txBody>
      </p:sp>
    </p:spTree>
    <p:extLst>
      <p:ext uri="{BB962C8B-B14F-4D97-AF65-F5344CB8AC3E}">
        <p14:creationId xmlns:p14="http://schemas.microsoft.com/office/powerpoint/2010/main" val="31910685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340" y="1212603"/>
            <a:ext cx="19248120" cy="5046663"/>
          </a:xfrm>
          <a:prstGeom prst="rect">
            <a:avLst/>
          </a:prstGeom>
        </p:spPr>
        <p:txBody>
          <a:bodyPr vert="horz" lIns="295232" tIns="147616" rIns="295232" bIns="147616"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1069340" y="7065330"/>
            <a:ext cx="19248120" cy="19983384"/>
          </a:xfrm>
          <a:prstGeom prst="rect">
            <a:avLst/>
          </a:prstGeom>
        </p:spPr>
        <p:txBody>
          <a:bodyPr vert="horz" lIns="295232" tIns="147616" rIns="295232" bIns="147616"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1069340" y="28065053"/>
            <a:ext cx="4990253" cy="1612128"/>
          </a:xfrm>
          <a:prstGeom prst="rect">
            <a:avLst/>
          </a:prstGeom>
        </p:spPr>
        <p:txBody>
          <a:bodyPr vert="horz" lIns="295232" tIns="147616" rIns="295232" bIns="147616" rtlCol="0" anchor="ctr"/>
          <a:lstStyle>
            <a:lvl1pPr algn="l">
              <a:defRPr sz="3900">
                <a:solidFill>
                  <a:schemeClr val="tx1">
                    <a:tint val="75000"/>
                  </a:schemeClr>
                </a:solidFill>
              </a:defRPr>
            </a:lvl1pPr>
          </a:lstStyle>
          <a:p>
            <a:fld id="{3EC0EF88-F49F-4DC7-905A-A2554E201281}" type="datetimeFigureOut">
              <a:rPr lang="en-GB" smtClean="0"/>
              <a:t>22/02/2016</a:t>
            </a:fld>
            <a:endParaRPr lang="en-GB"/>
          </a:p>
        </p:txBody>
      </p:sp>
      <p:sp>
        <p:nvSpPr>
          <p:cNvPr id="5" name="Footer Placeholder 4"/>
          <p:cNvSpPr>
            <a:spLocks noGrp="1"/>
          </p:cNvSpPr>
          <p:nvPr>
            <p:ph type="ftr" sz="quarter" idx="3"/>
          </p:nvPr>
        </p:nvSpPr>
        <p:spPr>
          <a:xfrm>
            <a:off x="7307157" y="28065053"/>
            <a:ext cx="6772487" cy="1612128"/>
          </a:xfrm>
          <a:prstGeom prst="rect">
            <a:avLst/>
          </a:prstGeom>
        </p:spPr>
        <p:txBody>
          <a:bodyPr vert="horz" lIns="295232" tIns="147616" rIns="295232" bIns="147616" rtlCol="0" anchor="ctr"/>
          <a:lstStyle>
            <a:lvl1pPr algn="ctr">
              <a:defRPr sz="3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15327207" y="28065053"/>
            <a:ext cx="4990253" cy="1612128"/>
          </a:xfrm>
          <a:prstGeom prst="rect">
            <a:avLst/>
          </a:prstGeom>
        </p:spPr>
        <p:txBody>
          <a:bodyPr vert="horz" lIns="295232" tIns="147616" rIns="295232" bIns="147616" rtlCol="0" anchor="ctr"/>
          <a:lstStyle>
            <a:lvl1pPr algn="r">
              <a:defRPr sz="3900">
                <a:solidFill>
                  <a:schemeClr val="tx1">
                    <a:tint val="75000"/>
                  </a:schemeClr>
                </a:solidFill>
              </a:defRPr>
            </a:lvl1pPr>
          </a:lstStyle>
          <a:p>
            <a:fld id="{06689AFC-529F-4E98-A96D-50DF494DE522}" type="slidenum">
              <a:rPr lang="en-GB" smtClean="0"/>
              <a:t>‹#›</a:t>
            </a:fld>
            <a:endParaRPr lang="en-GB"/>
          </a:p>
        </p:txBody>
      </p:sp>
    </p:spTree>
    <p:extLst>
      <p:ext uri="{BB962C8B-B14F-4D97-AF65-F5344CB8AC3E}">
        <p14:creationId xmlns:p14="http://schemas.microsoft.com/office/powerpoint/2010/main" val="16717382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952323" rtl="0" eaLnBrk="1" latinLnBrk="0" hangingPunct="1">
        <a:spcBef>
          <a:spcPct val="0"/>
        </a:spcBef>
        <a:buNone/>
        <a:defRPr sz="14200" kern="1200">
          <a:solidFill>
            <a:schemeClr val="tx1"/>
          </a:solidFill>
          <a:latin typeface="+mj-lt"/>
          <a:ea typeface="+mj-ea"/>
          <a:cs typeface="+mj-cs"/>
        </a:defRPr>
      </a:lvl1pPr>
    </p:titleStyle>
    <p:bodyStyle>
      <a:lvl1pPr marL="1107121" indent="-1107121" algn="l" defTabSz="2952323" rtl="0" eaLnBrk="1" latinLnBrk="0" hangingPunct="1">
        <a:spcBef>
          <a:spcPct val="20000"/>
        </a:spcBef>
        <a:buFont typeface="Arial" pitchFamily="34" charset="0"/>
        <a:buChar char="•"/>
        <a:defRPr sz="10300" kern="1200">
          <a:solidFill>
            <a:schemeClr val="tx1"/>
          </a:solidFill>
          <a:latin typeface="+mn-lt"/>
          <a:ea typeface="+mn-ea"/>
          <a:cs typeface="+mn-cs"/>
        </a:defRPr>
      </a:lvl1pPr>
      <a:lvl2pPr marL="2398763" indent="-922601" algn="l" defTabSz="2952323" rtl="0" eaLnBrk="1" latinLnBrk="0" hangingPunct="1">
        <a:spcBef>
          <a:spcPct val="20000"/>
        </a:spcBef>
        <a:buFont typeface="Arial" pitchFamily="34" charset="0"/>
        <a:buChar char="–"/>
        <a:defRPr sz="9000" kern="1200">
          <a:solidFill>
            <a:schemeClr val="tx1"/>
          </a:solidFill>
          <a:latin typeface="+mn-lt"/>
          <a:ea typeface="+mn-ea"/>
          <a:cs typeface="+mn-cs"/>
        </a:defRPr>
      </a:lvl2pPr>
      <a:lvl3pPr marL="3690404" indent="-738081" algn="l" defTabSz="2952323" rtl="0" eaLnBrk="1" latinLnBrk="0" hangingPunct="1">
        <a:spcBef>
          <a:spcPct val="20000"/>
        </a:spcBef>
        <a:buFont typeface="Arial" pitchFamily="34" charset="0"/>
        <a:buChar char="•"/>
        <a:defRPr sz="7700" kern="1200">
          <a:solidFill>
            <a:schemeClr val="tx1"/>
          </a:solidFill>
          <a:latin typeface="+mn-lt"/>
          <a:ea typeface="+mn-ea"/>
          <a:cs typeface="+mn-cs"/>
        </a:defRPr>
      </a:lvl3pPr>
      <a:lvl4pPr marL="5166566" indent="-738081" algn="l" defTabSz="2952323" rtl="0" eaLnBrk="1" latinLnBrk="0" hangingPunct="1">
        <a:spcBef>
          <a:spcPct val="20000"/>
        </a:spcBef>
        <a:buFont typeface="Arial" pitchFamily="34" charset="0"/>
        <a:buChar char="–"/>
        <a:defRPr sz="6500" kern="1200">
          <a:solidFill>
            <a:schemeClr val="tx1"/>
          </a:solidFill>
          <a:latin typeface="+mn-lt"/>
          <a:ea typeface="+mn-ea"/>
          <a:cs typeface="+mn-cs"/>
        </a:defRPr>
      </a:lvl4pPr>
      <a:lvl5pPr marL="6642727" indent="-738081" algn="l" defTabSz="2952323" rtl="0" eaLnBrk="1" latinLnBrk="0" hangingPunct="1">
        <a:spcBef>
          <a:spcPct val="20000"/>
        </a:spcBef>
        <a:buFont typeface="Arial" pitchFamily="34" charset="0"/>
        <a:buChar char="»"/>
        <a:defRPr sz="6500" kern="1200">
          <a:solidFill>
            <a:schemeClr val="tx1"/>
          </a:solidFill>
          <a:latin typeface="+mn-lt"/>
          <a:ea typeface="+mn-ea"/>
          <a:cs typeface="+mn-cs"/>
        </a:defRPr>
      </a:lvl5pPr>
      <a:lvl6pPr marL="8118889" indent="-738081" algn="l" defTabSz="2952323" rtl="0" eaLnBrk="1" latinLnBrk="0" hangingPunct="1">
        <a:spcBef>
          <a:spcPct val="20000"/>
        </a:spcBef>
        <a:buFont typeface="Arial" pitchFamily="34" charset="0"/>
        <a:buChar char="•"/>
        <a:defRPr sz="6500" kern="1200">
          <a:solidFill>
            <a:schemeClr val="tx1"/>
          </a:solidFill>
          <a:latin typeface="+mn-lt"/>
          <a:ea typeface="+mn-ea"/>
          <a:cs typeface="+mn-cs"/>
        </a:defRPr>
      </a:lvl6pPr>
      <a:lvl7pPr marL="9595051" indent="-738081" algn="l" defTabSz="2952323" rtl="0" eaLnBrk="1" latinLnBrk="0" hangingPunct="1">
        <a:spcBef>
          <a:spcPct val="20000"/>
        </a:spcBef>
        <a:buFont typeface="Arial" pitchFamily="34" charset="0"/>
        <a:buChar char="•"/>
        <a:defRPr sz="6500" kern="1200">
          <a:solidFill>
            <a:schemeClr val="tx1"/>
          </a:solidFill>
          <a:latin typeface="+mn-lt"/>
          <a:ea typeface="+mn-ea"/>
          <a:cs typeface="+mn-cs"/>
        </a:defRPr>
      </a:lvl7pPr>
      <a:lvl8pPr marL="11071212" indent="-738081" algn="l" defTabSz="2952323" rtl="0" eaLnBrk="1" latinLnBrk="0" hangingPunct="1">
        <a:spcBef>
          <a:spcPct val="20000"/>
        </a:spcBef>
        <a:buFont typeface="Arial" pitchFamily="34" charset="0"/>
        <a:buChar char="•"/>
        <a:defRPr sz="6500" kern="1200">
          <a:solidFill>
            <a:schemeClr val="tx1"/>
          </a:solidFill>
          <a:latin typeface="+mn-lt"/>
          <a:ea typeface="+mn-ea"/>
          <a:cs typeface="+mn-cs"/>
        </a:defRPr>
      </a:lvl8pPr>
      <a:lvl9pPr marL="12547374" indent="-738081" algn="l" defTabSz="2952323" rtl="0" eaLnBrk="1" latinLnBrk="0" hangingPunct="1">
        <a:spcBef>
          <a:spcPct val="20000"/>
        </a:spcBef>
        <a:buFont typeface="Arial" pitchFamily="34" charset="0"/>
        <a:buChar char="•"/>
        <a:defRPr sz="6500" kern="1200">
          <a:solidFill>
            <a:schemeClr val="tx1"/>
          </a:solidFill>
          <a:latin typeface="+mn-lt"/>
          <a:ea typeface="+mn-ea"/>
          <a:cs typeface="+mn-cs"/>
        </a:defRPr>
      </a:lvl9pPr>
    </p:bodyStyle>
    <p:otherStyle>
      <a:defPPr>
        <a:defRPr lang="en-US"/>
      </a:defPPr>
      <a:lvl1pPr marL="0" algn="l" defTabSz="2952323" rtl="0" eaLnBrk="1" latinLnBrk="0" hangingPunct="1">
        <a:defRPr sz="5800" kern="1200">
          <a:solidFill>
            <a:schemeClr val="tx1"/>
          </a:solidFill>
          <a:latin typeface="+mn-lt"/>
          <a:ea typeface="+mn-ea"/>
          <a:cs typeface="+mn-cs"/>
        </a:defRPr>
      </a:lvl1pPr>
      <a:lvl2pPr marL="1476162" algn="l" defTabSz="2952323" rtl="0" eaLnBrk="1" latinLnBrk="0" hangingPunct="1">
        <a:defRPr sz="5800" kern="1200">
          <a:solidFill>
            <a:schemeClr val="tx1"/>
          </a:solidFill>
          <a:latin typeface="+mn-lt"/>
          <a:ea typeface="+mn-ea"/>
          <a:cs typeface="+mn-cs"/>
        </a:defRPr>
      </a:lvl2pPr>
      <a:lvl3pPr marL="2952323" algn="l" defTabSz="2952323" rtl="0" eaLnBrk="1" latinLnBrk="0" hangingPunct="1">
        <a:defRPr sz="5800" kern="1200">
          <a:solidFill>
            <a:schemeClr val="tx1"/>
          </a:solidFill>
          <a:latin typeface="+mn-lt"/>
          <a:ea typeface="+mn-ea"/>
          <a:cs typeface="+mn-cs"/>
        </a:defRPr>
      </a:lvl3pPr>
      <a:lvl4pPr marL="4428485" algn="l" defTabSz="2952323" rtl="0" eaLnBrk="1" latinLnBrk="0" hangingPunct="1">
        <a:defRPr sz="5800" kern="1200">
          <a:solidFill>
            <a:schemeClr val="tx1"/>
          </a:solidFill>
          <a:latin typeface="+mn-lt"/>
          <a:ea typeface="+mn-ea"/>
          <a:cs typeface="+mn-cs"/>
        </a:defRPr>
      </a:lvl4pPr>
      <a:lvl5pPr marL="5904647" algn="l" defTabSz="2952323" rtl="0" eaLnBrk="1" latinLnBrk="0" hangingPunct="1">
        <a:defRPr sz="5800" kern="1200">
          <a:solidFill>
            <a:schemeClr val="tx1"/>
          </a:solidFill>
          <a:latin typeface="+mn-lt"/>
          <a:ea typeface="+mn-ea"/>
          <a:cs typeface="+mn-cs"/>
        </a:defRPr>
      </a:lvl5pPr>
      <a:lvl6pPr marL="7380808" algn="l" defTabSz="2952323" rtl="0" eaLnBrk="1" latinLnBrk="0" hangingPunct="1">
        <a:defRPr sz="5800" kern="1200">
          <a:solidFill>
            <a:schemeClr val="tx1"/>
          </a:solidFill>
          <a:latin typeface="+mn-lt"/>
          <a:ea typeface="+mn-ea"/>
          <a:cs typeface="+mn-cs"/>
        </a:defRPr>
      </a:lvl6pPr>
      <a:lvl7pPr marL="8856970" algn="l" defTabSz="2952323" rtl="0" eaLnBrk="1" latinLnBrk="0" hangingPunct="1">
        <a:defRPr sz="5800" kern="1200">
          <a:solidFill>
            <a:schemeClr val="tx1"/>
          </a:solidFill>
          <a:latin typeface="+mn-lt"/>
          <a:ea typeface="+mn-ea"/>
          <a:cs typeface="+mn-cs"/>
        </a:defRPr>
      </a:lvl7pPr>
      <a:lvl8pPr marL="10333131" algn="l" defTabSz="2952323" rtl="0" eaLnBrk="1" latinLnBrk="0" hangingPunct="1">
        <a:defRPr sz="5800" kern="1200">
          <a:solidFill>
            <a:schemeClr val="tx1"/>
          </a:solidFill>
          <a:latin typeface="+mn-lt"/>
          <a:ea typeface="+mn-ea"/>
          <a:cs typeface="+mn-cs"/>
        </a:defRPr>
      </a:lvl8pPr>
      <a:lvl9pPr marL="11809293" algn="l" defTabSz="2952323" rtl="0" eaLnBrk="1" latinLnBrk="0" hangingPunct="1">
        <a:defRPr sz="5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9.png"/><Relationship Id="rId3" Type="http://schemas.openxmlformats.org/officeDocument/2006/relationships/image" Target="../media/image1.jpeg"/><Relationship Id="rId7" Type="http://schemas.microsoft.com/office/2007/relationships/hdphoto" Target="../media/hdphoto1.wdp"/><Relationship Id="rId12" Type="http://schemas.openxmlformats.org/officeDocument/2006/relationships/image" Target="../media/image8.jpeg"/><Relationship Id="rId17" Type="http://schemas.openxmlformats.org/officeDocument/2006/relationships/image" Target="../media/image11.gif"/><Relationship Id="rId2" Type="http://schemas.openxmlformats.org/officeDocument/2006/relationships/notesSlide" Target="../notesSlides/notesSlide1.xml"/><Relationship Id="rId16" Type="http://schemas.microsoft.com/office/2007/relationships/hdphoto" Target="../media/hdphoto4.wdp"/><Relationship Id="rId1" Type="http://schemas.openxmlformats.org/officeDocument/2006/relationships/slideLayout" Target="../slideLayouts/slideLayout7.xml"/><Relationship Id="rId6" Type="http://schemas.openxmlformats.org/officeDocument/2006/relationships/image" Target="../media/image4.png"/><Relationship Id="rId11" Type="http://schemas.microsoft.com/office/2007/relationships/hdphoto" Target="../media/hdphoto2.wdp"/><Relationship Id="rId5" Type="http://schemas.openxmlformats.org/officeDocument/2006/relationships/image" Target="../media/image3.jpeg"/><Relationship Id="rId15" Type="http://schemas.openxmlformats.org/officeDocument/2006/relationships/image" Target="../media/image10.png"/><Relationship Id="rId10" Type="http://schemas.openxmlformats.org/officeDocument/2006/relationships/image" Target="../media/image7.png"/><Relationship Id="rId4" Type="http://schemas.openxmlformats.org/officeDocument/2006/relationships/image" Target="../media/image2.jpeg"/><Relationship Id="rId9" Type="http://schemas.openxmlformats.org/officeDocument/2006/relationships/image" Target="../media/image6.jpeg"/><Relationship Id="rId14" Type="http://schemas.microsoft.com/office/2007/relationships/hdphoto" Target="../media/hdphoto3.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Rectangle 60"/>
          <p:cNvSpPr>
            <a:spLocks noChangeArrowheads="1"/>
          </p:cNvSpPr>
          <p:nvPr/>
        </p:nvSpPr>
        <p:spPr bwMode="auto">
          <a:xfrm>
            <a:off x="-89117" y="-125709"/>
            <a:ext cx="21683371" cy="31068088"/>
          </a:xfrm>
          <a:prstGeom prst="rect">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lin ang="2700000" scaled="1"/>
            <a:tileRect/>
          </a:gradFill>
          <a:ln>
            <a:headEnd/>
            <a:tailEnd/>
          </a:ln>
        </p:spPr>
        <p:style>
          <a:lnRef idx="2">
            <a:schemeClr val="accent3">
              <a:shade val="50000"/>
            </a:schemeClr>
          </a:lnRef>
          <a:fillRef idx="1">
            <a:schemeClr val="accent3"/>
          </a:fillRef>
          <a:effectRef idx="0">
            <a:schemeClr val="accent3"/>
          </a:effectRef>
          <a:fontRef idx="minor">
            <a:schemeClr val="lt1"/>
          </a:fontRef>
        </p:style>
        <p:txBody>
          <a:bodyPr lIns="56770" tIns="28384" rIns="56770" bIns="28384" anchor="ctr"/>
          <a:lstStyle/>
          <a:p>
            <a:pPr algn="ctr">
              <a:defRPr/>
            </a:pPr>
            <a:endParaRPr lang="en-US">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Times New Roman" charset="0"/>
              <a:ea typeface="ＭＳ Ｐゴシック" charset="0"/>
              <a:cs typeface="ＭＳ Ｐゴシック" charset="0"/>
            </a:endParaRPr>
          </a:p>
        </p:txBody>
      </p:sp>
      <p:sp>
        <p:nvSpPr>
          <p:cNvPr id="14339" name="Text Box 7"/>
          <p:cNvSpPr txBox="1">
            <a:spLocks noChangeArrowheads="1"/>
          </p:cNvSpPr>
          <p:nvPr/>
        </p:nvSpPr>
        <p:spPr bwMode="auto">
          <a:xfrm>
            <a:off x="720790" y="3494400"/>
            <a:ext cx="14835970" cy="4588803"/>
          </a:xfrm>
          <a:prstGeom prst="rect">
            <a:avLst/>
          </a:prstGeom>
          <a:solidFill>
            <a:schemeClr val="accent3">
              <a:lumMod val="40000"/>
              <a:lumOff val="60000"/>
            </a:schemeClr>
          </a:solidFill>
          <a:ln w="38100">
            <a:solidFill>
              <a:srgbClr val="000000"/>
            </a:solidFill>
            <a:round/>
            <a:headEnd/>
            <a:tailEnd/>
          </a:ln>
        </p:spPr>
        <p:txBody>
          <a:bodyPr lIns="567689" tIns="283848" rIns="567689" bIns="567689"/>
          <a:lstStyle>
            <a:lvl1pPr eaLnBrk="0" hangingPunct="0">
              <a:tabLst>
                <a:tab pos="500063" algn="l"/>
              </a:tabLst>
              <a:defRPr sz="3200">
                <a:solidFill>
                  <a:schemeClr val="tx1"/>
                </a:solidFill>
                <a:latin typeface="Helvetica" pitchFamily="124" charset="0"/>
                <a:ea typeface="MS PGothic" pitchFamily="34" charset="-128"/>
              </a:defRPr>
            </a:lvl1pPr>
            <a:lvl2pPr marL="742950" indent="-285750" eaLnBrk="0" hangingPunct="0">
              <a:tabLst>
                <a:tab pos="500063" algn="l"/>
              </a:tabLst>
              <a:defRPr sz="3200">
                <a:solidFill>
                  <a:schemeClr val="tx1"/>
                </a:solidFill>
                <a:latin typeface="Helvetica" pitchFamily="124" charset="0"/>
                <a:ea typeface="MS PGothic" pitchFamily="34" charset="-128"/>
              </a:defRPr>
            </a:lvl2pPr>
            <a:lvl3pPr marL="1143000" indent="-228600" eaLnBrk="0" hangingPunct="0">
              <a:tabLst>
                <a:tab pos="500063" algn="l"/>
              </a:tabLst>
              <a:defRPr sz="3200">
                <a:solidFill>
                  <a:schemeClr val="tx1"/>
                </a:solidFill>
                <a:latin typeface="Helvetica" pitchFamily="124" charset="0"/>
                <a:ea typeface="MS PGothic" pitchFamily="34" charset="-128"/>
              </a:defRPr>
            </a:lvl3pPr>
            <a:lvl4pPr marL="1600200" indent="-228600" eaLnBrk="0" hangingPunct="0">
              <a:tabLst>
                <a:tab pos="500063" algn="l"/>
              </a:tabLst>
              <a:defRPr sz="3200">
                <a:solidFill>
                  <a:schemeClr val="tx1"/>
                </a:solidFill>
                <a:latin typeface="Helvetica" pitchFamily="124" charset="0"/>
                <a:ea typeface="MS PGothic" pitchFamily="34" charset="-128"/>
              </a:defRPr>
            </a:lvl4pPr>
            <a:lvl5pPr marL="2057400" indent="-228600" eaLnBrk="0" hangingPunct="0">
              <a:tabLst>
                <a:tab pos="500063" algn="l"/>
              </a:tabLst>
              <a:defRPr sz="3200">
                <a:solidFill>
                  <a:schemeClr val="tx1"/>
                </a:solidFill>
                <a:latin typeface="Helvetica" pitchFamily="124" charset="0"/>
                <a:ea typeface="MS PGothic" pitchFamily="34" charset="-128"/>
              </a:defRPr>
            </a:lvl5pPr>
            <a:lvl6pPr marL="2514600" indent="-228600" eaLnBrk="0" fontAlgn="base" hangingPunct="0">
              <a:spcBef>
                <a:spcPct val="0"/>
              </a:spcBef>
              <a:spcAft>
                <a:spcPct val="0"/>
              </a:spcAft>
              <a:tabLst>
                <a:tab pos="500063" algn="l"/>
              </a:tabLst>
              <a:defRPr sz="3200">
                <a:solidFill>
                  <a:schemeClr val="tx1"/>
                </a:solidFill>
                <a:latin typeface="Helvetica" pitchFamily="124" charset="0"/>
                <a:ea typeface="MS PGothic" pitchFamily="34" charset="-128"/>
              </a:defRPr>
            </a:lvl6pPr>
            <a:lvl7pPr marL="2971800" indent="-228600" eaLnBrk="0" fontAlgn="base" hangingPunct="0">
              <a:spcBef>
                <a:spcPct val="0"/>
              </a:spcBef>
              <a:spcAft>
                <a:spcPct val="0"/>
              </a:spcAft>
              <a:tabLst>
                <a:tab pos="500063" algn="l"/>
              </a:tabLst>
              <a:defRPr sz="3200">
                <a:solidFill>
                  <a:schemeClr val="tx1"/>
                </a:solidFill>
                <a:latin typeface="Helvetica" pitchFamily="124" charset="0"/>
                <a:ea typeface="MS PGothic" pitchFamily="34" charset="-128"/>
              </a:defRPr>
            </a:lvl7pPr>
            <a:lvl8pPr marL="3429000" indent="-228600" eaLnBrk="0" fontAlgn="base" hangingPunct="0">
              <a:spcBef>
                <a:spcPct val="0"/>
              </a:spcBef>
              <a:spcAft>
                <a:spcPct val="0"/>
              </a:spcAft>
              <a:tabLst>
                <a:tab pos="500063" algn="l"/>
              </a:tabLst>
              <a:defRPr sz="3200">
                <a:solidFill>
                  <a:schemeClr val="tx1"/>
                </a:solidFill>
                <a:latin typeface="Helvetica" pitchFamily="124" charset="0"/>
                <a:ea typeface="MS PGothic" pitchFamily="34" charset="-128"/>
              </a:defRPr>
            </a:lvl8pPr>
            <a:lvl9pPr marL="3886200" indent="-228600" eaLnBrk="0" fontAlgn="base" hangingPunct="0">
              <a:spcBef>
                <a:spcPct val="0"/>
              </a:spcBef>
              <a:spcAft>
                <a:spcPct val="0"/>
              </a:spcAft>
              <a:tabLst>
                <a:tab pos="500063" algn="l"/>
              </a:tabLst>
              <a:defRPr sz="3200">
                <a:solidFill>
                  <a:schemeClr val="tx1"/>
                </a:solidFill>
                <a:latin typeface="Helvetica" pitchFamily="124" charset="0"/>
                <a:ea typeface="MS PGothic" pitchFamily="34" charset="-128"/>
              </a:defRPr>
            </a:lvl9pPr>
          </a:lstStyle>
          <a:p>
            <a:pPr algn="just" eaLnBrk="1" hangingPunct="1">
              <a:spcBef>
                <a:spcPct val="50000"/>
              </a:spcBef>
            </a:pPr>
            <a:r>
              <a:rPr lang="en-US" b="1" dirty="0">
                <a:latin typeface="Helvetica" pitchFamily="34" charset="0"/>
                <a:cs typeface="Helvetica" pitchFamily="34" charset="0"/>
              </a:rPr>
              <a:t>Introduction</a:t>
            </a:r>
          </a:p>
          <a:p>
            <a:pPr eaLnBrk="1" hangingPunct="1">
              <a:spcBef>
                <a:spcPct val="10000"/>
              </a:spcBef>
            </a:pPr>
            <a:endParaRPr lang="en-US" sz="2800" dirty="0">
              <a:latin typeface="Helvetica" pitchFamily="34" charset="0"/>
              <a:cs typeface="Helvetica" pitchFamily="34" charset="0"/>
            </a:endParaRPr>
          </a:p>
          <a:p>
            <a:pPr eaLnBrk="1" hangingPunct="1">
              <a:spcBef>
                <a:spcPct val="10000"/>
              </a:spcBef>
            </a:pPr>
            <a:r>
              <a:rPr lang="en-US" sz="2800" dirty="0" smtClean="0">
                <a:latin typeface="Helvetica" pitchFamily="34" charset="0"/>
                <a:cs typeface="Helvetica" pitchFamily="34" charset="0"/>
              </a:rPr>
              <a:t>Algae </a:t>
            </a:r>
            <a:r>
              <a:rPr lang="en-US" sz="2800" dirty="0">
                <a:latin typeface="Helvetica" pitchFamily="34" charset="0"/>
                <a:cs typeface="Helvetica" pitchFamily="34" charset="0"/>
              </a:rPr>
              <a:t>s</a:t>
            </a:r>
            <a:r>
              <a:rPr lang="en-US" sz="2800" dirty="0" smtClean="0">
                <a:latin typeface="Helvetica" pitchFamily="34" charset="0"/>
                <a:cs typeface="Helvetica" pitchFamily="34" charset="0"/>
              </a:rPr>
              <a:t>cooping is a behaviour in which wild chimpanzees in Bossou (Guinea) use tools to feed on aquatic algae by scooping and wrapping algae round the stick</a:t>
            </a:r>
            <a:r>
              <a:rPr lang="en-US" sz="2800" baseline="30000" dirty="0" smtClean="0">
                <a:latin typeface="Helvetica" pitchFamily="34" charset="0"/>
                <a:cs typeface="Helvetica" pitchFamily="34" charset="0"/>
              </a:rPr>
              <a:t>1.</a:t>
            </a:r>
            <a:r>
              <a:rPr lang="en-US" sz="2800" dirty="0" smtClean="0">
                <a:latin typeface="Helvetica" pitchFamily="34" charset="0"/>
                <a:cs typeface="Helvetica" pitchFamily="34" charset="0"/>
              </a:rPr>
              <a:t> Algae scooping has been suggested to  require social learning to develop due to its rarity across other chimpanzee sites in Africa  and differences in techniques within the community of Bossou</a:t>
            </a:r>
            <a:r>
              <a:rPr lang="en-US" sz="2800" baseline="30000" dirty="0">
                <a:latin typeface="Helvetica" pitchFamily="34" charset="0"/>
                <a:cs typeface="Helvetica" pitchFamily="34" charset="0"/>
              </a:rPr>
              <a:t>2</a:t>
            </a:r>
            <a:r>
              <a:rPr lang="en-US" sz="2800" dirty="0" smtClean="0">
                <a:latin typeface="Helvetica" pitchFamily="34" charset="0"/>
                <a:cs typeface="Helvetica" pitchFamily="34" charset="0"/>
              </a:rPr>
              <a:t>. Here we argue that algae scooping does not necessarily require social transmission to develop but instead is within the chimpanzee’s ‘Zone of Latent </a:t>
            </a:r>
            <a:r>
              <a:rPr lang="en-US" sz="2800" dirty="0">
                <a:latin typeface="Helvetica" pitchFamily="34" charset="0"/>
                <a:cs typeface="Helvetica" pitchFamily="34" charset="0"/>
              </a:rPr>
              <a:t>S</a:t>
            </a:r>
            <a:r>
              <a:rPr lang="en-US" sz="2800" dirty="0" smtClean="0">
                <a:latin typeface="Helvetica" pitchFamily="34" charset="0"/>
                <a:cs typeface="Helvetica" pitchFamily="34" charset="0"/>
              </a:rPr>
              <a:t>olutions’: their cognitive repertoire</a:t>
            </a:r>
            <a:r>
              <a:rPr lang="en-US" sz="2800" baseline="30000" dirty="0" smtClean="0">
                <a:latin typeface="Helvetica" pitchFamily="34" charset="0"/>
                <a:cs typeface="Helvetica" pitchFamily="34" charset="0"/>
              </a:rPr>
              <a:t>3</a:t>
            </a:r>
            <a:r>
              <a:rPr lang="en-US" sz="2800" dirty="0" smtClean="0">
                <a:latin typeface="Helvetica" pitchFamily="34" charset="0"/>
                <a:cs typeface="Helvetica" pitchFamily="34" charset="0"/>
              </a:rPr>
              <a:t>. </a:t>
            </a:r>
            <a:endParaRPr lang="en-US" sz="2800" dirty="0">
              <a:latin typeface="Helvetica" pitchFamily="34" charset="0"/>
              <a:cs typeface="Helvetica" pitchFamily="34" charset="0"/>
            </a:endParaRPr>
          </a:p>
        </p:txBody>
      </p:sp>
      <p:sp>
        <p:nvSpPr>
          <p:cNvPr id="14340" name="Text Box 11"/>
          <p:cNvSpPr txBox="1">
            <a:spLocks noChangeArrowheads="1"/>
          </p:cNvSpPr>
          <p:nvPr/>
        </p:nvSpPr>
        <p:spPr bwMode="auto">
          <a:xfrm>
            <a:off x="720789" y="8304552"/>
            <a:ext cx="20342110" cy="6849769"/>
          </a:xfrm>
          <a:prstGeom prst="rect">
            <a:avLst/>
          </a:prstGeom>
          <a:solidFill>
            <a:schemeClr val="accent3">
              <a:lumMod val="40000"/>
              <a:lumOff val="60000"/>
            </a:schemeClr>
          </a:solidFill>
          <a:ln w="38100">
            <a:solidFill>
              <a:srgbClr val="000000"/>
            </a:solidFill>
            <a:round/>
            <a:headEnd/>
            <a:tailEnd/>
          </a:ln>
        </p:spPr>
        <p:txBody>
          <a:bodyPr lIns="567689" tIns="283848" rIns="567689" bIns="567689"/>
          <a:lstStyle>
            <a:lvl1pPr eaLnBrk="0" hangingPunct="0">
              <a:tabLst>
                <a:tab pos="508000" algn="l"/>
              </a:tabLst>
              <a:defRPr sz="3200">
                <a:solidFill>
                  <a:schemeClr val="tx1"/>
                </a:solidFill>
                <a:latin typeface="Helvetica" pitchFamily="124" charset="0"/>
                <a:ea typeface="MS PGothic" pitchFamily="34" charset="-128"/>
              </a:defRPr>
            </a:lvl1pPr>
            <a:lvl2pPr marL="742950" indent="-285750" eaLnBrk="0" hangingPunct="0">
              <a:tabLst>
                <a:tab pos="508000" algn="l"/>
              </a:tabLst>
              <a:defRPr sz="3200">
                <a:solidFill>
                  <a:schemeClr val="tx1"/>
                </a:solidFill>
                <a:latin typeface="Helvetica" pitchFamily="124" charset="0"/>
                <a:ea typeface="MS PGothic" pitchFamily="34" charset="-128"/>
              </a:defRPr>
            </a:lvl2pPr>
            <a:lvl3pPr marL="1143000" indent="-228600" eaLnBrk="0" hangingPunct="0">
              <a:tabLst>
                <a:tab pos="508000" algn="l"/>
              </a:tabLst>
              <a:defRPr sz="3200">
                <a:solidFill>
                  <a:schemeClr val="tx1"/>
                </a:solidFill>
                <a:latin typeface="Helvetica" pitchFamily="124" charset="0"/>
                <a:ea typeface="MS PGothic" pitchFamily="34" charset="-128"/>
              </a:defRPr>
            </a:lvl3pPr>
            <a:lvl4pPr marL="1600200" indent="-228600" eaLnBrk="0" hangingPunct="0">
              <a:tabLst>
                <a:tab pos="508000" algn="l"/>
              </a:tabLst>
              <a:defRPr sz="3200">
                <a:solidFill>
                  <a:schemeClr val="tx1"/>
                </a:solidFill>
                <a:latin typeface="Helvetica" pitchFamily="124" charset="0"/>
                <a:ea typeface="MS PGothic" pitchFamily="34" charset="-128"/>
              </a:defRPr>
            </a:lvl4pPr>
            <a:lvl5pPr marL="2057400" indent="-228600" eaLnBrk="0" hangingPunct="0">
              <a:tabLst>
                <a:tab pos="508000" algn="l"/>
              </a:tabLst>
              <a:defRPr sz="3200">
                <a:solidFill>
                  <a:schemeClr val="tx1"/>
                </a:solidFill>
                <a:latin typeface="Helvetica" pitchFamily="124" charset="0"/>
                <a:ea typeface="MS PGothic" pitchFamily="34" charset="-128"/>
              </a:defRPr>
            </a:lvl5pPr>
            <a:lvl6pPr marL="2514600" indent="-228600" eaLnBrk="0" fontAlgn="base" hangingPunct="0">
              <a:spcBef>
                <a:spcPct val="0"/>
              </a:spcBef>
              <a:spcAft>
                <a:spcPct val="0"/>
              </a:spcAft>
              <a:tabLst>
                <a:tab pos="508000" algn="l"/>
              </a:tabLst>
              <a:defRPr sz="3200">
                <a:solidFill>
                  <a:schemeClr val="tx1"/>
                </a:solidFill>
                <a:latin typeface="Helvetica" pitchFamily="124" charset="0"/>
                <a:ea typeface="MS PGothic" pitchFamily="34" charset="-128"/>
              </a:defRPr>
            </a:lvl6pPr>
            <a:lvl7pPr marL="2971800" indent="-228600" eaLnBrk="0" fontAlgn="base" hangingPunct="0">
              <a:spcBef>
                <a:spcPct val="0"/>
              </a:spcBef>
              <a:spcAft>
                <a:spcPct val="0"/>
              </a:spcAft>
              <a:tabLst>
                <a:tab pos="508000" algn="l"/>
              </a:tabLst>
              <a:defRPr sz="3200">
                <a:solidFill>
                  <a:schemeClr val="tx1"/>
                </a:solidFill>
                <a:latin typeface="Helvetica" pitchFamily="124" charset="0"/>
                <a:ea typeface="MS PGothic" pitchFamily="34" charset="-128"/>
              </a:defRPr>
            </a:lvl7pPr>
            <a:lvl8pPr marL="3429000" indent="-228600" eaLnBrk="0" fontAlgn="base" hangingPunct="0">
              <a:spcBef>
                <a:spcPct val="0"/>
              </a:spcBef>
              <a:spcAft>
                <a:spcPct val="0"/>
              </a:spcAft>
              <a:tabLst>
                <a:tab pos="508000" algn="l"/>
              </a:tabLst>
              <a:defRPr sz="3200">
                <a:solidFill>
                  <a:schemeClr val="tx1"/>
                </a:solidFill>
                <a:latin typeface="Helvetica" pitchFamily="124" charset="0"/>
                <a:ea typeface="MS PGothic" pitchFamily="34" charset="-128"/>
              </a:defRPr>
            </a:lvl8pPr>
            <a:lvl9pPr marL="3886200" indent="-228600" eaLnBrk="0" fontAlgn="base" hangingPunct="0">
              <a:spcBef>
                <a:spcPct val="0"/>
              </a:spcBef>
              <a:spcAft>
                <a:spcPct val="0"/>
              </a:spcAft>
              <a:tabLst>
                <a:tab pos="508000" algn="l"/>
              </a:tabLst>
              <a:defRPr sz="3200">
                <a:solidFill>
                  <a:schemeClr val="tx1"/>
                </a:solidFill>
                <a:latin typeface="Helvetica" pitchFamily="124" charset="0"/>
                <a:ea typeface="MS PGothic" pitchFamily="34" charset="-128"/>
              </a:defRPr>
            </a:lvl9pPr>
          </a:lstStyle>
          <a:p>
            <a:r>
              <a:rPr lang="en-GB" b="1" dirty="0" smtClean="0">
                <a:latin typeface="Helvetica" pitchFamily="34" charset="0"/>
                <a:cs typeface="Helvetica" pitchFamily="34" charset="0"/>
              </a:rPr>
              <a:t>Materials and Methods</a:t>
            </a:r>
            <a:endParaRPr lang="en-GB" sz="2000" dirty="0" smtClean="0">
              <a:latin typeface="Helvetica" pitchFamily="34" charset="0"/>
              <a:cs typeface="Helvetica" pitchFamily="34" charset="0"/>
            </a:endParaRPr>
          </a:p>
          <a:p>
            <a:endParaRPr lang="en-GB" sz="2400" dirty="0" smtClean="0">
              <a:latin typeface="Helvetica" pitchFamily="34" charset="0"/>
              <a:cs typeface="Helvetica" pitchFamily="34" charset="0"/>
            </a:endParaRPr>
          </a:p>
          <a:p>
            <a:r>
              <a:rPr lang="en-GB" sz="2800" dirty="0" smtClean="0">
                <a:latin typeface="Helvetica" pitchFamily="34" charset="0"/>
                <a:cs typeface="Helvetica" pitchFamily="34" charset="0"/>
              </a:rPr>
              <a:t>We created a task that mimicked algae scooping with 14 naive captive chimpanzees (Group 1: 2 males and 3 females, mean age: 30.8 years, Group 2: 3 males and 6 females, mean age: 27.7 years) in order to see whether the behaviour emerged spontaneously or if it required some form of social learning to develop. </a:t>
            </a:r>
          </a:p>
          <a:p>
            <a:endParaRPr lang="en-GB" sz="2800" dirty="0" smtClean="0">
              <a:latin typeface="Helvetica" pitchFamily="34" charset="0"/>
              <a:cs typeface="Helvetica" pitchFamily="34" charset="0"/>
            </a:endParaRPr>
          </a:p>
          <a:p>
            <a:r>
              <a:rPr lang="en-GB" sz="2800" dirty="0" smtClean="0">
                <a:latin typeface="Helvetica" pitchFamily="34" charset="0"/>
                <a:cs typeface="Helvetica" pitchFamily="34" charset="0"/>
              </a:rPr>
              <a:t>A plastic container (160mm x 662mm) was placed outside the enclosure’s mesh and filled with water and three crusts of hardened bread (cut into a half moon shapes). Bamboo sticks (length between 70cm and 100cm, diameter between 7cm and 9cm) were inserted inside the enclosure prior to the chimpanzees being allowed into the management area. All the chimpanzees within the group had access to the container and the bread for a testing period of 10 minutes. </a:t>
            </a:r>
          </a:p>
          <a:p>
            <a:endParaRPr lang="en-GB" sz="2000" dirty="0" smtClean="0"/>
          </a:p>
          <a:p>
            <a:endParaRPr lang="en-GB" sz="2000" dirty="0">
              <a:latin typeface="Times New Roman" pitchFamily="18" charset="0"/>
              <a:cs typeface="Times New Roman" pitchFamily="18" charset="0"/>
            </a:endParaRPr>
          </a:p>
        </p:txBody>
      </p:sp>
      <p:sp>
        <p:nvSpPr>
          <p:cNvPr id="14341" name="Text Box 16"/>
          <p:cNvSpPr txBox="1">
            <a:spLocks noChangeArrowheads="1"/>
          </p:cNvSpPr>
          <p:nvPr/>
        </p:nvSpPr>
        <p:spPr bwMode="auto">
          <a:xfrm>
            <a:off x="15899375" y="28140901"/>
            <a:ext cx="5163523" cy="2336790"/>
          </a:xfrm>
          <a:prstGeom prst="rect">
            <a:avLst/>
          </a:prstGeom>
          <a:solidFill>
            <a:schemeClr val="accent3">
              <a:lumMod val="40000"/>
              <a:lumOff val="60000"/>
            </a:schemeClr>
          </a:solidFill>
          <a:ln w="38100">
            <a:solidFill>
              <a:srgbClr val="000000"/>
            </a:solidFill>
            <a:round/>
            <a:headEnd/>
            <a:tailEnd/>
          </a:ln>
        </p:spPr>
        <p:txBody>
          <a:bodyPr lIns="567689" tIns="283848" rIns="567689" bIns="567689"/>
          <a:lstStyle>
            <a:lvl1pPr eaLnBrk="0" hangingPunct="0">
              <a:defRPr sz="3200">
                <a:solidFill>
                  <a:schemeClr val="tx1"/>
                </a:solidFill>
                <a:latin typeface="Helvetica" pitchFamily="124" charset="0"/>
                <a:ea typeface="MS PGothic" pitchFamily="34" charset="-128"/>
              </a:defRPr>
            </a:lvl1pPr>
            <a:lvl2pPr marL="742950" indent="-285750" eaLnBrk="0" hangingPunct="0">
              <a:defRPr sz="3200">
                <a:solidFill>
                  <a:schemeClr val="tx1"/>
                </a:solidFill>
                <a:latin typeface="Helvetica" pitchFamily="124" charset="0"/>
                <a:ea typeface="MS PGothic" pitchFamily="34" charset="-128"/>
              </a:defRPr>
            </a:lvl2pPr>
            <a:lvl3pPr marL="1143000" indent="-228600" eaLnBrk="0" hangingPunct="0">
              <a:defRPr sz="3200">
                <a:solidFill>
                  <a:schemeClr val="tx1"/>
                </a:solidFill>
                <a:latin typeface="Helvetica" pitchFamily="124" charset="0"/>
                <a:ea typeface="MS PGothic" pitchFamily="34" charset="-128"/>
              </a:defRPr>
            </a:lvl3pPr>
            <a:lvl4pPr marL="1600200" indent="-228600" eaLnBrk="0" hangingPunct="0">
              <a:defRPr sz="3200">
                <a:solidFill>
                  <a:schemeClr val="tx1"/>
                </a:solidFill>
                <a:latin typeface="Helvetica" pitchFamily="124" charset="0"/>
                <a:ea typeface="MS PGothic" pitchFamily="34" charset="-128"/>
              </a:defRPr>
            </a:lvl4pPr>
            <a:lvl5pPr marL="2057400" indent="-228600" eaLnBrk="0" hangingPunct="0">
              <a:defRPr sz="3200">
                <a:solidFill>
                  <a:schemeClr val="tx1"/>
                </a:solidFill>
                <a:latin typeface="Helvetica" pitchFamily="124" charset="0"/>
                <a:ea typeface="MS PGothic" pitchFamily="34" charset="-128"/>
              </a:defRPr>
            </a:lvl5pPr>
            <a:lvl6pPr marL="2514600" indent="-228600" eaLnBrk="0" fontAlgn="base" hangingPunct="0">
              <a:spcBef>
                <a:spcPct val="0"/>
              </a:spcBef>
              <a:spcAft>
                <a:spcPct val="0"/>
              </a:spcAft>
              <a:defRPr sz="3200">
                <a:solidFill>
                  <a:schemeClr val="tx1"/>
                </a:solidFill>
                <a:latin typeface="Helvetica" pitchFamily="124" charset="0"/>
                <a:ea typeface="MS PGothic" pitchFamily="34" charset="-128"/>
              </a:defRPr>
            </a:lvl6pPr>
            <a:lvl7pPr marL="2971800" indent="-228600" eaLnBrk="0" fontAlgn="base" hangingPunct="0">
              <a:spcBef>
                <a:spcPct val="0"/>
              </a:spcBef>
              <a:spcAft>
                <a:spcPct val="0"/>
              </a:spcAft>
              <a:defRPr sz="3200">
                <a:solidFill>
                  <a:schemeClr val="tx1"/>
                </a:solidFill>
                <a:latin typeface="Helvetica" pitchFamily="124" charset="0"/>
                <a:ea typeface="MS PGothic" pitchFamily="34" charset="-128"/>
              </a:defRPr>
            </a:lvl7pPr>
            <a:lvl8pPr marL="3429000" indent="-228600" eaLnBrk="0" fontAlgn="base" hangingPunct="0">
              <a:spcBef>
                <a:spcPct val="0"/>
              </a:spcBef>
              <a:spcAft>
                <a:spcPct val="0"/>
              </a:spcAft>
              <a:defRPr sz="3200">
                <a:solidFill>
                  <a:schemeClr val="tx1"/>
                </a:solidFill>
                <a:latin typeface="Helvetica" pitchFamily="124" charset="0"/>
                <a:ea typeface="MS PGothic" pitchFamily="34" charset="-128"/>
              </a:defRPr>
            </a:lvl8pPr>
            <a:lvl9pPr marL="3886200" indent="-228600" eaLnBrk="0" fontAlgn="base" hangingPunct="0">
              <a:spcBef>
                <a:spcPct val="0"/>
              </a:spcBef>
              <a:spcAft>
                <a:spcPct val="0"/>
              </a:spcAft>
              <a:defRPr sz="3200">
                <a:solidFill>
                  <a:schemeClr val="tx1"/>
                </a:solidFill>
                <a:latin typeface="Helvetica" pitchFamily="124" charset="0"/>
                <a:ea typeface="MS PGothic" pitchFamily="34" charset="-128"/>
              </a:defRPr>
            </a:lvl9pPr>
          </a:lstStyle>
          <a:p>
            <a:pPr eaLnBrk="1" hangingPunct="1">
              <a:spcBef>
                <a:spcPct val="50000"/>
              </a:spcBef>
            </a:pPr>
            <a:r>
              <a:rPr lang="en-US" b="1" dirty="0" smtClean="0">
                <a:solidFill>
                  <a:srgbClr val="000000"/>
                </a:solidFill>
                <a:latin typeface="Helvetica" pitchFamily="34" charset="0"/>
                <a:cs typeface="Helvetica" pitchFamily="34" charset="0"/>
              </a:rPr>
              <a:t>Acknowledgments</a:t>
            </a:r>
          </a:p>
          <a:p>
            <a:pPr eaLnBrk="1" hangingPunct="1">
              <a:spcBef>
                <a:spcPct val="50000"/>
              </a:spcBef>
            </a:pPr>
            <a:r>
              <a:rPr lang="en-US" sz="1800" dirty="0" smtClean="0">
                <a:solidFill>
                  <a:srgbClr val="000000"/>
                </a:solidFill>
                <a:latin typeface="Helvetica" pitchFamily="34" charset="0"/>
                <a:cs typeface="Helvetica" pitchFamily="34" charset="0"/>
              </a:rPr>
              <a:t>This research was made possible through funding from the Economic and Social Research Council and much appreciated collaboration from Twycross Zoo.</a:t>
            </a:r>
            <a:endParaRPr lang="en-US" sz="1800" dirty="0">
              <a:solidFill>
                <a:srgbClr val="000000"/>
              </a:solidFill>
              <a:latin typeface="Helvetica" pitchFamily="34" charset="0"/>
              <a:cs typeface="Helvetica" pitchFamily="34" charset="0"/>
            </a:endParaRPr>
          </a:p>
        </p:txBody>
      </p:sp>
      <p:sp>
        <p:nvSpPr>
          <p:cNvPr id="14342" name="Text Box 12"/>
          <p:cNvSpPr txBox="1">
            <a:spLocks noChangeArrowheads="1"/>
          </p:cNvSpPr>
          <p:nvPr/>
        </p:nvSpPr>
        <p:spPr bwMode="auto">
          <a:xfrm>
            <a:off x="720788" y="15344103"/>
            <a:ext cx="20342110" cy="8504879"/>
          </a:xfrm>
          <a:prstGeom prst="rect">
            <a:avLst/>
          </a:prstGeom>
          <a:solidFill>
            <a:schemeClr val="accent3">
              <a:lumMod val="40000"/>
              <a:lumOff val="60000"/>
            </a:schemeClr>
          </a:solidFill>
          <a:ln w="38100">
            <a:solidFill>
              <a:srgbClr val="000000"/>
            </a:solidFill>
            <a:round/>
            <a:headEnd/>
            <a:tailEnd/>
          </a:ln>
        </p:spPr>
        <p:txBody>
          <a:bodyPr lIns="567689" tIns="283848" rIns="567689" bIns="567689"/>
          <a:lstStyle>
            <a:lvl1pPr eaLnBrk="0" hangingPunct="0">
              <a:tabLst>
                <a:tab pos="500063" algn="l"/>
              </a:tabLst>
              <a:defRPr sz="3200">
                <a:solidFill>
                  <a:schemeClr val="tx1"/>
                </a:solidFill>
                <a:latin typeface="Helvetica" pitchFamily="124" charset="0"/>
                <a:ea typeface="MS PGothic" pitchFamily="34" charset="-128"/>
              </a:defRPr>
            </a:lvl1pPr>
            <a:lvl2pPr marL="742950" indent="-285750" eaLnBrk="0" hangingPunct="0">
              <a:tabLst>
                <a:tab pos="500063" algn="l"/>
              </a:tabLst>
              <a:defRPr sz="3200">
                <a:solidFill>
                  <a:schemeClr val="tx1"/>
                </a:solidFill>
                <a:latin typeface="Helvetica" pitchFamily="124" charset="0"/>
                <a:ea typeface="MS PGothic" pitchFamily="34" charset="-128"/>
              </a:defRPr>
            </a:lvl2pPr>
            <a:lvl3pPr marL="1143000" indent="-228600" eaLnBrk="0" hangingPunct="0">
              <a:tabLst>
                <a:tab pos="500063" algn="l"/>
              </a:tabLst>
              <a:defRPr sz="3200">
                <a:solidFill>
                  <a:schemeClr val="tx1"/>
                </a:solidFill>
                <a:latin typeface="Helvetica" pitchFamily="124" charset="0"/>
                <a:ea typeface="MS PGothic" pitchFamily="34" charset="-128"/>
              </a:defRPr>
            </a:lvl3pPr>
            <a:lvl4pPr marL="1600200" indent="-228600" eaLnBrk="0" hangingPunct="0">
              <a:tabLst>
                <a:tab pos="500063" algn="l"/>
              </a:tabLst>
              <a:defRPr sz="3200">
                <a:solidFill>
                  <a:schemeClr val="tx1"/>
                </a:solidFill>
                <a:latin typeface="Helvetica" pitchFamily="124" charset="0"/>
                <a:ea typeface="MS PGothic" pitchFamily="34" charset="-128"/>
              </a:defRPr>
            </a:lvl4pPr>
            <a:lvl5pPr marL="2057400" indent="-228600" eaLnBrk="0" hangingPunct="0">
              <a:tabLst>
                <a:tab pos="500063" algn="l"/>
              </a:tabLst>
              <a:defRPr sz="3200">
                <a:solidFill>
                  <a:schemeClr val="tx1"/>
                </a:solidFill>
                <a:latin typeface="Helvetica" pitchFamily="124" charset="0"/>
                <a:ea typeface="MS PGothic" pitchFamily="34" charset="-128"/>
              </a:defRPr>
            </a:lvl5pPr>
            <a:lvl6pPr marL="2514600" indent="-228600" eaLnBrk="0" fontAlgn="base" hangingPunct="0">
              <a:spcBef>
                <a:spcPct val="0"/>
              </a:spcBef>
              <a:spcAft>
                <a:spcPct val="0"/>
              </a:spcAft>
              <a:tabLst>
                <a:tab pos="500063" algn="l"/>
              </a:tabLst>
              <a:defRPr sz="3200">
                <a:solidFill>
                  <a:schemeClr val="tx1"/>
                </a:solidFill>
                <a:latin typeface="Helvetica" pitchFamily="124" charset="0"/>
                <a:ea typeface="MS PGothic" pitchFamily="34" charset="-128"/>
              </a:defRPr>
            </a:lvl6pPr>
            <a:lvl7pPr marL="2971800" indent="-228600" eaLnBrk="0" fontAlgn="base" hangingPunct="0">
              <a:spcBef>
                <a:spcPct val="0"/>
              </a:spcBef>
              <a:spcAft>
                <a:spcPct val="0"/>
              </a:spcAft>
              <a:tabLst>
                <a:tab pos="500063" algn="l"/>
              </a:tabLst>
              <a:defRPr sz="3200">
                <a:solidFill>
                  <a:schemeClr val="tx1"/>
                </a:solidFill>
                <a:latin typeface="Helvetica" pitchFamily="124" charset="0"/>
                <a:ea typeface="MS PGothic" pitchFamily="34" charset="-128"/>
              </a:defRPr>
            </a:lvl7pPr>
            <a:lvl8pPr marL="3429000" indent="-228600" eaLnBrk="0" fontAlgn="base" hangingPunct="0">
              <a:spcBef>
                <a:spcPct val="0"/>
              </a:spcBef>
              <a:spcAft>
                <a:spcPct val="0"/>
              </a:spcAft>
              <a:tabLst>
                <a:tab pos="500063" algn="l"/>
              </a:tabLst>
              <a:defRPr sz="3200">
                <a:solidFill>
                  <a:schemeClr val="tx1"/>
                </a:solidFill>
                <a:latin typeface="Helvetica" pitchFamily="124" charset="0"/>
                <a:ea typeface="MS PGothic" pitchFamily="34" charset="-128"/>
              </a:defRPr>
            </a:lvl8pPr>
            <a:lvl9pPr marL="3886200" indent="-228600" eaLnBrk="0" fontAlgn="base" hangingPunct="0">
              <a:spcBef>
                <a:spcPct val="0"/>
              </a:spcBef>
              <a:spcAft>
                <a:spcPct val="0"/>
              </a:spcAft>
              <a:tabLst>
                <a:tab pos="500063" algn="l"/>
              </a:tabLst>
              <a:defRPr sz="3200">
                <a:solidFill>
                  <a:schemeClr val="tx1"/>
                </a:solidFill>
                <a:latin typeface="Helvetica" pitchFamily="124" charset="0"/>
                <a:ea typeface="MS PGothic" pitchFamily="34" charset="-128"/>
              </a:defRPr>
            </a:lvl9pPr>
          </a:lstStyle>
          <a:p>
            <a:r>
              <a:rPr lang="en-US" b="1" dirty="0" smtClean="0">
                <a:solidFill>
                  <a:srgbClr val="000000"/>
                </a:solidFill>
                <a:latin typeface="Helvetica" pitchFamily="34" charset="0"/>
                <a:cs typeface="Helvetica" pitchFamily="34" charset="0"/>
              </a:rPr>
              <a:t>Results</a:t>
            </a:r>
          </a:p>
          <a:p>
            <a:endParaRPr lang="en-US" sz="2800" b="1" dirty="0">
              <a:solidFill>
                <a:srgbClr val="000000"/>
              </a:solidFill>
              <a:latin typeface="Times New Roman" pitchFamily="18" charset="0"/>
              <a:cs typeface="Times New Roman" pitchFamily="18" charset="0"/>
            </a:endParaRPr>
          </a:p>
          <a:p>
            <a:r>
              <a:rPr lang="en-US" sz="2800" dirty="0" smtClean="0">
                <a:solidFill>
                  <a:srgbClr val="000000"/>
                </a:solidFill>
                <a:latin typeface="Helvetica" pitchFamily="34" charset="0"/>
                <a:cs typeface="Helvetica" pitchFamily="34" charset="0"/>
              </a:rPr>
              <a:t>Within the first couple of minutes of testing one chimpanzee in each group used the sticks placed in the enclosure to reach for the bread. The majority of attempts to retrieve the bread were carried out using the same ‘scooping’ method seen by wild Bossou chimpanzees. Both chimpanzees who successfully carried out bread scooping were born and raised in captivity and had never been exposed to similar tasks (and thus were completely naïve to the technique). </a:t>
            </a:r>
            <a:endParaRPr lang="en-US" sz="2800" dirty="0">
              <a:solidFill>
                <a:srgbClr val="000000"/>
              </a:solidFill>
              <a:latin typeface="Helvetica" pitchFamily="34" charset="0"/>
              <a:cs typeface="Helvetica" pitchFamily="34" charset="0"/>
            </a:endParaRPr>
          </a:p>
        </p:txBody>
      </p:sp>
      <p:sp>
        <p:nvSpPr>
          <p:cNvPr id="14343" name="Text Box 13"/>
          <p:cNvSpPr txBox="1">
            <a:spLocks noChangeArrowheads="1"/>
          </p:cNvSpPr>
          <p:nvPr/>
        </p:nvSpPr>
        <p:spPr bwMode="auto">
          <a:xfrm>
            <a:off x="720788" y="24068979"/>
            <a:ext cx="20342110" cy="3855898"/>
          </a:xfrm>
          <a:prstGeom prst="rect">
            <a:avLst/>
          </a:prstGeom>
          <a:solidFill>
            <a:schemeClr val="accent3">
              <a:lumMod val="40000"/>
              <a:lumOff val="60000"/>
            </a:schemeClr>
          </a:solidFill>
          <a:ln w="38100">
            <a:solidFill>
              <a:srgbClr val="000000"/>
            </a:solidFill>
            <a:round/>
            <a:headEnd/>
            <a:tailEnd/>
          </a:ln>
        </p:spPr>
        <p:txBody>
          <a:bodyPr lIns="567689" tIns="283848" rIns="567689" bIns="567689"/>
          <a:lstStyle>
            <a:lvl1pPr eaLnBrk="0" hangingPunct="0">
              <a:tabLst>
                <a:tab pos="635000" algn="l"/>
              </a:tabLst>
              <a:defRPr sz="3200">
                <a:solidFill>
                  <a:schemeClr val="tx1"/>
                </a:solidFill>
                <a:latin typeface="Helvetica" pitchFamily="124" charset="0"/>
                <a:ea typeface="MS PGothic" pitchFamily="34" charset="-128"/>
              </a:defRPr>
            </a:lvl1pPr>
            <a:lvl2pPr marL="742950" indent="-285750" eaLnBrk="0" hangingPunct="0">
              <a:tabLst>
                <a:tab pos="635000" algn="l"/>
              </a:tabLst>
              <a:defRPr sz="3200">
                <a:solidFill>
                  <a:schemeClr val="tx1"/>
                </a:solidFill>
                <a:latin typeface="Helvetica" pitchFamily="124" charset="0"/>
                <a:ea typeface="MS PGothic" pitchFamily="34" charset="-128"/>
              </a:defRPr>
            </a:lvl2pPr>
            <a:lvl3pPr marL="1143000" indent="-228600" eaLnBrk="0" hangingPunct="0">
              <a:tabLst>
                <a:tab pos="635000" algn="l"/>
              </a:tabLst>
              <a:defRPr sz="3200">
                <a:solidFill>
                  <a:schemeClr val="tx1"/>
                </a:solidFill>
                <a:latin typeface="Helvetica" pitchFamily="124" charset="0"/>
                <a:ea typeface="MS PGothic" pitchFamily="34" charset="-128"/>
              </a:defRPr>
            </a:lvl3pPr>
            <a:lvl4pPr marL="1600200" indent="-228600" eaLnBrk="0" hangingPunct="0">
              <a:tabLst>
                <a:tab pos="635000" algn="l"/>
              </a:tabLst>
              <a:defRPr sz="3200">
                <a:solidFill>
                  <a:schemeClr val="tx1"/>
                </a:solidFill>
                <a:latin typeface="Helvetica" pitchFamily="124" charset="0"/>
                <a:ea typeface="MS PGothic" pitchFamily="34" charset="-128"/>
              </a:defRPr>
            </a:lvl4pPr>
            <a:lvl5pPr marL="2057400" indent="-228600" eaLnBrk="0" hangingPunct="0">
              <a:tabLst>
                <a:tab pos="635000" algn="l"/>
              </a:tabLst>
              <a:defRPr sz="3200">
                <a:solidFill>
                  <a:schemeClr val="tx1"/>
                </a:solidFill>
                <a:latin typeface="Helvetica" pitchFamily="124" charset="0"/>
                <a:ea typeface="MS PGothic" pitchFamily="34" charset="-128"/>
              </a:defRPr>
            </a:lvl5pPr>
            <a:lvl6pPr marL="2514600" indent="-228600" eaLnBrk="0" fontAlgn="base" hangingPunct="0">
              <a:spcBef>
                <a:spcPct val="0"/>
              </a:spcBef>
              <a:spcAft>
                <a:spcPct val="0"/>
              </a:spcAft>
              <a:tabLst>
                <a:tab pos="635000" algn="l"/>
              </a:tabLst>
              <a:defRPr sz="3200">
                <a:solidFill>
                  <a:schemeClr val="tx1"/>
                </a:solidFill>
                <a:latin typeface="Helvetica" pitchFamily="124" charset="0"/>
                <a:ea typeface="MS PGothic" pitchFamily="34" charset="-128"/>
              </a:defRPr>
            </a:lvl6pPr>
            <a:lvl7pPr marL="2971800" indent="-228600" eaLnBrk="0" fontAlgn="base" hangingPunct="0">
              <a:spcBef>
                <a:spcPct val="0"/>
              </a:spcBef>
              <a:spcAft>
                <a:spcPct val="0"/>
              </a:spcAft>
              <a:tabLst>
                <a:tab pos="635000" algn="l"/>
              </a:tabLst>
              <a:defRPr sz="3200">
                <a:solidFill>
                  <a:schemeClr val="tx1"/>
                </a:solidFill>
                <a:latin typeface="Helvetica" pitchFamily="124" charset="0"/>
                <a:ea typeface="MS PGothic" pitchFamily="34" charset="-128"/>
              </a:defRPr>
            </a:lvl7pPr>
            <a:lvl8pPr marL="3429000" indent="-228600" eaLnBrk="0" fontAlgn="base" hangingPunct="0">
              <a:spcBef>
                <a:spcPct val="0"/>
              </a:spcBef>
              <a:spcAft>
                <a:spcPct val="0"/>
              </a:spcAft>
              <a:tabLst>
                <a:tab pos="635000" algn="l"/>
              </a:tabLst>
              <a:defRPr sz="3200">
                <a:solidFill>
                  <a:schemeClr val="tx1"/>
                </a:solidFill>
                <a:latin typeface="Helvetica" pitchFamily="124" charset="0"/>
                <a:ea typeface="MS PGothic" pitchFamily="34" charset="-128"/>
              </a:defRPr>
            </a:lvl8pPr>
            <a:lvl9pPr marL="3886200" indent="-228600" eaLnBrk="0" fontAlgn="base" hangingPunct="0">
              <a:spcBef>
                <a:spcPct val="0"/>
              </a:spcBef>
              <a:spcAft>
                <a:spcPct val="0"/>
              </a:spcAft>
              <a:tabLst>
                <a:tab pos="635000" algn="l"/>
              </a:tabLst>
              <a:defRPr sz="3200">
                <a:solidFill>
                  <a:schemeClr val="tx1"/>
                </a:solidFill>
                <a:latin typeface="Helvetica" pitchFamily="124" charset="0"/>
                <a:ea typeface="MS PGothic" pitchFamily="34" charset="-128"/>
              </a:defRPr>
            </a:lvl9pPr>
          </a:lstStyle>
          <a:p>
            <a:r>
              <a:rPr lang="en-US" b="1" dirty="0" smtClean="0">
                <a:solidFill>
                  <a:srgbClr val="000000"/>
                </a:solidFill>
                <a:latin typeface="Helvetica" pitchFamily="34" charset="0"/>
                <a:cs typeface="Helvetica" pitchFamily="34" charset="0"/>
              </a:rPr>
              <a:t>Conclusions</a:t>
            </a:r>
          </a:p>
          <a:p>
            <a:endParaRPr lang="en-US" sz="2800" b="1" dirty="0">
              <a:solidFill>
                <a:srgbClr val="000000"/>
              </a:solidFill>
              <a:latin typeface="Helvetica" pitchFamily="34" charset="0"/>
              <a:cs typeface="Helvetica" pitchFamily="34" charset="0"/>
            </a:endParaRPr>
          </a:p>
          <a:p>
            <a:r>
              <a:rPr lang="en-US" sz="2800" dirty="0" smtClean="0">
                <a:solidFill>
                  <a:srgbClr val="000000"/>
                </a:solidFill>
                <a:latin typeface="Helvetica" pitchFamily="34" charset="0"/>
                <a:cs typeface="Helvetica" pitchFamily="34" charset="0"/>
              </a:rPr>
              <a:t>This study suggests  that algae scooping is within chimpanzee’s cognitive repertoire as the behaviour occurred spontaneously in two separate groups of naïve chimpanzees. Social transmission may play a role in the spread of the behaviour, but it is not essential for algae scooping to appear. This holds important implications for many other chimpanzee behaviours that have been said to require social learning as they may actually be part of the specie’s </a:t>
            </a:r>
            <a:r>
              <a:rPr lang="en-US" sz="2800" dirty="0">
                <a:solidFill>
                  <a:srgbClr val="000000"/>
                </a:solidFill>
                <a:latin typeface="Helvetica" pitchFamily="34" charset="0"/>
                <a:cs typeface="Helvetica" pitchFamily="34" charset="0"/>
              </a:rPr>
              <a:t>Z</a:t>
            </a:r>
            <a:r>
              <a:rPr lang="en-US" sz="2800" dirty="0" smtClean="0">
                <a:solidFill>
                  <a:srgbClr val="000000"/>
                </a:solidFill>
                <a:latin typeface="Helvetica" pitchFamily="34" charset="0"/>
                <a:cs typeface="Helvetica" pitchFamily="34" charset="0"/>
              </a:rPr>
              <a:t>one of Latent </a:t>
            </a:r>
            <a:r>
              <a:rPr lang="en-US" sz="2800" dirty="0">
                <a:solidFill>
                  <a:srgbClr val="000000"/>
                </a:solidFill>
                <a:latin typeface="Helvetica" pitchFamily="34" charset="0"/>
                <a:cs typeface="Helvetica" pitchFamily="34" charset="0"/>
              </a:rPr>
              <a:t>S</a:t>
            </a:r>
            <a:r>
              <a:rPr lang="en-US" sz="2800" dirty="0" smtClean="0">
                <a:solidFill>
                  <a:srgbClr val="000000"/>
                </a:solidFill>
                <a:latin typeface="Helvetica" pitchFamily="34" charset="0"/>
                <a:cs typeface="Helvetica" pitchFamily="34" charset="0"/>
              </a:rPr>
              <a:t>olutions. Future studies into chimpanzee cognition may also aid in understanding the evolution of human tool use.</a:t>
            </a:r>
            <a:endParaRPr lang="en-US" sz="2800" dirty="0">
              <a:solidFill>
                <a:srgbClr val="000000"/>
              </a:solidFill>
              <a:latin typeface="Helvetica" pitchFamily="34" charset="0"/>
              <a:cs typeface="Helvetica" pitchFamily="34" charset="0"/>
            </a:endParaRPr>
          </a:p>
        </p:txBody>
      </p:sp>
      <p:sp>
        <p:nvSpPr>
          <p:cNvPr id="14344" name="Text Box 14"/>
          <p:cNvSpPr txBox="1">
            <a:spLocks noChangeArrowheads="1"/>
          </p:cNvSpPr>
          <p:nvPr/>
        </p:nvSpPr>
        <p:spPr bwMode="auto">
          <a:xfrm>
            <a:off x="711261" y="1746499"/>
            <a:ext cx="15166715" cy="790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170307" tIns="170307" rIns="170307" bIns="170307" anchor="ctr">
            <a:spAutoFit/>
          </a:bodyPr>
          <a:lstStyle>
            <a:lvl1pPr eaLnBrk="0" hangingPunct="0">
              <a:defRPr sz="3200">
                <a:solidFill>
                  <a:schemeClr val="tx1"/>
                </a:solidFill>
                <a:latin typeface="Helvetica" pitchFamily="124" charset="0"/>
                <a:ea typeface="MS PGothic" pitchFamily="34" charset="-128"/>
              </a:defRPr>
            </a:lvl1pPr>
            <a:lvl2pPr marL="742950" indent="-285750" eaLnBrk="0" hangingPunct="0">
              <a:defRPr sz="3200">
                <a:solidFill>
                  <a:schemeClr val="tx1"/>
                </a:solidFill>
                <a:latin typeface="Helvetica" pitchFamily="124" charset="0"/>
                <a:ea typeface="MS PGothic" pitchFamily="34" charset="-128"/>
              </a:defRPr>
            </a:lvl2pPr>
            <a:lvl3pPr marL="1143000" indent="-228600" eaLnBrk="0" hangingPunct="0">
              <a:defRPr sz="3200">
                <a:solidFill>
                  <a:schemeClr val="tx1"/>
                </a:solidFill>
                <a:latin typeface="Helvetica" pitchFamily="124" charset="0"/>
                <a:ea typeface="MS PGothic" pitchFamily="34" charset="-128"/>
              </a:defRPr>
            </a:lvl3pPr>
            <a:lvl4pPr marL="1600200" indent="-228600" eaLnBrk="0" hangingPunct="0">
              <a:defRPr sz="3200">
                <a:solidFill>
                  <a:schemeClr val="tx1"/>
                </a:solidFill>
                <a:latin typeface="Helvetica" pitchFamily="124" charset="0"/>
                <a:ea typeface="MS PGothic" pitchFamily="34" charset="-128"/>
              </a:defRPr>
            </a:lvl4pPr>
            <a:lvl5pPr marL="2057400" indent="-228600" eaLnBrk="0" hangingPunct="0">
              <a:defRPr sz="3200">
                <a:solidFill>
                  <a:schemeClr val="tx1"/>
                </a:solidFill>
                <a:latin typeface="Helvetica" pitchFamily="124" charset="0"/>
                <a:ea typeface="MS PGothic" pitchFamily="34" charset="-128"/>
              </a:defRPr>
            </a:lvl5pPr>
            <a:lvl6pPr marL="2514600" indent="-228600" eaLnBrk="0" fontAlgn="base" hangingPunct="0">
              <a:spcBef>
                <a:spcPct val="0"/>
              </a:spcBef>
              <a:spcAft>
                <a:spcPct val="0"/>
              </a:spcAft>
              <a:defRPr sz="3200">
                <a:solidFill>
                  <a:schemeClr val="tx1"/>
                </a:solidFill>
                <a:latin typeface="Helvetica" pitchFamily="124" charset="0"/>
                <a:ea typeface="MS PGothic" pitchFamily="34" charset="-128"/>
              </a:defRPr>
            </a:lvl6pPr>
            <a:lvl7pPr marL="2971800" indent="-228600" eaLnBrk="0" fontAlgn="base" hangingPunct="0">
              <a:spcBef>
                <a:spcPct val="0"/>
              </a:spcBef>
              <a:spcAft>
                <a:spcPct val="0"/>
              </a:spcAft>
              <a:defRPr sz="3200">
                <a:solidFill>
                  <a:schemeClr val="tx1"/>
                </a:solidFill>
                <a:latin typeface="Helvetica" pitchFamily="124" charset="0"/>
                <a:ea typeface="MS PGothic" pitchFamily="34" charset="-128"/>
              </a:defRPr>
            </a:lvl7pPr>
            <a:lvl8pPr marL="3429000" indent="-228600" eaLnBrk="0" fontAlgn="base" hangingPunct="0">
              <a:spcBef>
                <a:spcPct val="0"/>
              </a:spcBef>
              <a:spcAft>
                <a:spcPct val="0"/>
              </a:spcAft>
              <a:defRPr sz="3200">
                <a:solidFill>
                  <a:schemeClr val="tx1"/>
                </a:solidFill>
                <a:latin typeface="Helvetica" pitchFamily="124" charset="0"/>
                <a:ea typeface="MS PGothic" pitchFamily="34" charset="-128"/>
              </a:defRPr>
            </a:lvl8pPr>
            <a:lvl9pPr marL="3886200" indent="-228600" eaLnBrk="0" fontAlgn="base" hangingPunct="0">
              <a:spcBef>
                <a:spcPct val="0"/>
              </a:spcBef>
              <a:spcAft>
                <a:spcPct val="0"/>
              </a:spcAft>
              <a:defRPr sz="3200">
                <a:solidFill>
                  <a:schemeClr val="tx1"/>
                </a:solidFill>
                <a:latin typeface="Helvetica" pitchFamily="124" charset="0"/>
                <a:ea typeface="MS PGothic" pitchFamily="34" charset="-128"/>
              </a:defRPr>
            </a:lvl9pPr>
          </a:lstStyle>
          <a:p>
            <a:pPr eaLnBrk="1" hangingPunct="1">
              <a:spcBef>
                <a:spcPct val="50000"/>
              </a:spcBef>
              <a:spcAft>
                <a:spcPts val="371"/>
              </a:spcAft>
            </a:pPr>
            <a:r>
              <a:rPr lang="en-US" sz="2900" dirty="0" smtClean="0">
                <a:latin typeface="Calibri" pitchFamily="34" charset="0"/>
              </a:rPr>
              <a:t>		</a:t>
            </a:r>
            <a:r>
              <a:rPr lang="en-US" sz="2900" dirty="0" smtClean="0">
                <a:latin typeface="Helvetica" pitchFamily="34" charset="0"/>
                <a:cs typeface="Helvetica" pitchFamily="34" charset="0"/>
              </a:rPr>
              <a:t>Elisa </a:t>
            </a:r>
            <a:r>
              <a:rPr lang="en-US" sz="2900" dirty="0">
                <a:latin typeface="Helvetica" pitchFamily="34" charset="0"/>
                <a:cs typeface="Helvetica" pitchFamily="34" charset="0"/>
              </a:rPr>
              <a:t>Bandini*, </a:t>
            </a:r>
            <a:r>
              <a:rPr lang="en-US" sz="2900" dirty="0" smtClean="0">
                <a:latin typeface="Helvetica" pitchFamily="34" charset="0"/>
                <a:cs typeface="Helvetica" pitchFamily="34" charset="0"/>
              </a:rPr>
              <a:t>Sarah </a:t>
            </a:r>
            <a:r>
              <a:rPr lang="en-US" sz="2900" dirty="0">
                <a:latin typeface="Helvetica" pitchFamily="34" charset="0"/>
                <a:cs typeface="Helvetica" pitchFamily="34" charset="0"/>
              </a:rPr>
              <a:t>R. </a:t>
            </a:r>
            <a:r>
              <a:rPr lang="en-US" sz="2900" dirty="0" smtClean="0">
                <a:latin typeface="Helvetica" pitchFamily="34" charset="0"/>
                <a:cs typeface="Helvetica" pitchFamily="34" charset="0"/>
              </a:rPr>
              <a:t>Beck and Claudio </a:t>
            </a:r>
            <a:r>
              <a:rPr lang="en-US" sz="2900" dirty="0">
                <a:latin typeface="Helvetica" pitchFamily="34" charset="0"/>
                <a:cs typeface="Helvetica" pitchFamily="34" charset="0"/>
              </a:rPr>
              <a:t>Tennie </a:t>
            </a:r>
          </a:p>
        </p:txBody>
      </p:sp>
      <p:sp>
        <p:nvSpPr>
          <p:cNvPr id="2" name="Text Box 15"/>
          <p:cNvSpPr txBox="1">
            <a:spLocks noChangeArrowheads="1"/>
          </p:cNvSpPr>
          <p:nvPr/>
        </p:nvSpPr>
        <p:spPr bwMode="auto">
          <a:xfrm>
            <a:off x="720790" y="28140901"/>
            <a:ext cx="14895248" cy="2336790"/>
          </a:xfrm>
          <a:prstGeom prst="rect">
            <a:avLst/>
          </a:prstGeom>
          <a:solidFill>
            <a:schemeClr val="accent3">
              <a:lumMod val="40000"/>
              <a:lumOff val="60000"/>
            </a:schemeClr>
          </a:solidFill>
          <a:ln w="38100" cap="flat" cmpd="sng" algn="ctr">
            <a:solidFill>
              <a:srgbClr val="000000"/>
            </a:solidFill>
            <a:prstDash val="solid"/>
            <a:round/>
            <a:headEnd type="none" w="med" len="med"/>
            <a:tailEnd type="none" w="med" len="med"/>
          </a:ln>
        </p:spPr>
        <p:txBody>
          <a:bodyPr lIns="567689" tIns="283848" rIns="567689" bIns="567689" numCol="1" spcCol="567689" anchor="t"/>
          <a:lstStyle/>
          <a:p>
            <a:pPr marL="310456" indent="-310456">
              <a:spcBef>
                <a:spcPct val="50000"/>
              </a:spcBef>
              <a:defRPr/>
            </a:pPr>
            <a:r>
              <a:rPr lang="en-US" sz="3200" b="1" dirty="0" smtClean="0">
                <a:solidFill>
                  <a:srgbClr val="000000"/>
                </a:solidFill>
                <a:latin typeface="Helvetica" pitchFamily="34" charset="0"/>
                <a:ea typeface="ＭＳ Ｐゴシック" pitchFamily="-111" charset="-128"/>
                <a:cs typeface="Helvetica" pitchFamily="34" charset="0"/>
              </a:rPr>
              <a:t>References </a:t>
            </a:r>
            <a:endParaRPr lang="en-US" sz="3200" b="1" dirty="0">
              <a:solidFill>
                <a:srgbClr val="000000"/>
              </a:solidFill>
              <a:latin typeface="Helvetica" pitchFamily="34" charset="0"/>
              <a:ea typeface="ＭＳ Ｐゴシック" pitchFamily="-111" charset="-128"/>
              <a:cs typeface="Helvetica" pitchFamily="34" charset="0"/>
            </a:endParaRPr>
          </a:p>
          <a:p>
            <a:pPr>
              <a:tabLst>
                <a:tab pos="633600" algn="l"/>
              </a:tabLst>
              <a:defRPr/>
            </a:pPr>
            <a:endParaRPr lang="en-US" sz="1400" baseline="30000" dirty="0" smtClean="0">
              <a:latin typeface="Times New Roman" pitchFamily="-111" charset="0"/>
              <a:ea typeface="ＭＳ Ｐゴシック" pitchFamily="-111" charset="-128"/>
              <a:cs typeface="ＭＳ Ｐゴシック" pitchFamily="-111" charset="-128"/>
            </a:endParaRPr>
          </a:p>
          <a:p>
            <a:pPr>
              <a:tabLst>
                <a:tab pos="633600" algn="l"/>
              </a:tabLst>
              <a:defRPr/>
            </a:pPr>
            <a:r>
              <a:rPr lang="en-US" sz="1400" baseline="30000" dirty="0" smtClean="0">
                <a:latin typeface="Times New Roman" pitchFamily="-111" charset="0"/>
                <a:ea typeface="ＭＳ Ｐゴシック" pitchFamily="-111" charset="-128"/>
                <a:cs typeface="ＭＳ Ｐゴシック" pitchFamily="-111" charset="-128"/>
              </a:rPr>
              <a:t>1</a:t>
            </a:r>
            <a:r>
              <a:rPr lang="en-US" sz="1400" dirty="0" smtClean="0">
                <a:latin typeface="Helvetica" pitchFamily="34" charset="0"/>
                <a:ea typeface="ＭＳ Ｐゴシック" pitchFamily="-111" charset="-128"/>
                <a:cs typeface="Helvetica" pitchFamily="34" charset="0"/>
              </a:rPr>
              <a:t>Matsuzawa, T.,</a:t>
            </a:r>
            <a:r>
              <a:rPr lang="en-US" sz="1400" dirty="0" err="1" smtClean="0">
                <a:latin typeface="Helvetica" pitchFamily="34" charset="0"/>
                <a:ea typeface="ＭＳ Ｐゴシック" pitchFamily="-111" charset="-128"/>
                <a:cs typeface="Helvetica" pitchFamily="34" charset="0"/>
              </a:rPr>
              <a:t>Humle</a:t>
            </a:r>
            <a:r>
              <a:rPr lang="en-US" sz="1400" dirty="0" smtClean="0">
                <a:latin typeface="Helvetica" pitchFamily="34" charset="0"/>
                <a:ea typeface="ＭＳ Ｐゴシック" pitchFamily="-111" charset="-128"/>
                <a:cs typeface="Helvetica" pitchFamily="34" charset="0"/>
              </a:rPr>
              <a:t>, </a:t>
            </a:r>
            <a:r>
              <a:rPr lang="en-US" sz="1400" dirty="0" err="1" smtClean="0">
                <a:latin typeface="Helvetica" pitchFamily="34" charset="0"/>
                <a:ea typeface="ＭＳ Ｐゴシック" pitchFamily="-111" charset="-128"/>
                <a:cs typeface="Helvetica" pitchFamily="34" charset="0"/>
              </a:rPr>
              <a:t>T.,Sugiyama</a:t>
            </a:r>
            <a:r>
              <a:rPr lang="en-US" sz="1400" dirty="0" smtClean="0">
                <a:latin typeface="Helvetica" pitchFamily="34" charset="0"/>
                <a:ea typeface="ＭＳ Ｐゴシック" pitchFamily="-111" charset="-128"/>
                <a:cs typeface="Helvetica" pitchFamily="34" charset="0"/>
              </a:rPr>
              <a:t>, Y. (2011) </a:t>
            </a:r>
            <a:r>
              <a:rPr lang="en-US" sz="1400" i="1" dirty="0" smtClean="0">
                <a:latin typeface="Helvetica" pitchFamily="34" charset="0"/>
                <a:ea typeface="ＭＳ Ｐゴシック" pitchFamily="-111" charset="-128"/>
                <a:cs typeface="Helvetica" pitchFamily="34" charset="0"/>
              </a:rPr>
              <a:t>The Chimpanzees of Bossou and </a:t>
            </a:r>
            <a:r>
              <a:rPr lang="en-US" sz="1400" i="1" dirty="0" err="1" smtClean="0">
                <a:latin typeface="Helvetica" pitchFamily="34" charset="0"/>
                <a:ea typeface="ＭＳ Ｐゴシック" pitchFamily="-111" charset="-128"/>
                <a:cs typeface="Helvetica" pitchFamily="34" charset="0"/>
              </a:rPr>
              <a:t>Nimba</a:t>
            </a:r>
            <a:r>
              <a:rPr lang="en-US" sz="1400" dirty="0" smtClean="0">
                <a:latin typeface="Helvetica" pitchFamily="34" charset="0"/>
                <a:ea typeface="ＭＳ Ｐゴシック" pitchFamily="-111" charset="-128"/>
                <a:cs typeface="Helvetica" pitchFamily="34" charset="0"/>
              </a:rPr>
              <a:t>. Tokyo: Springer Science, Business and  Media. </a:t>
            </a:r>
          </a:p>
          <a:p>
            <a:pPr>
              <a:tabLst>
                <a:tab pos="633600" algn="l"/>
              </a:tabLst>
              <a:defRPr/>
            </a:pPr>
            <a:r>
              <a:rPr lang="en-US" sz="2000" baseline="30000" dirty="0" smtClean="0">
                <a:latin typeface="Helvetica" pitchFamily="34" charset="0"/>
                <a:ea typeface="ＭＳ Ｐゴシック" pitchFamily="-111" charset="-128"/>
                <a:cs typeface="Helvetica" pitchFamily="34" charset="0"/>
              </a:rPr>
              <a:t> </a:t>
            </a:r>
            <a:endParaRPr lang="en-US" sz="1400" dirty="0">
              <a:latin typeface="Helvetica" pitchFamily="34" charset="0"/>
              <a:ea typeface="ＭＳ Ｐゴシック" pitchFamily="-111" charset="-128"/>
              <a:cs typeface="Helvetica" pitchFamily="34" charset="0"/>
            </a:endParaRPr>
          </a:p>
          <a:p>
            <a:pPr>
              <a:tabLst>
                <a:tab pos="633600" algn="l"/>
              </a:tabLst>
              <a:defRPr/>
            </a:pPr>
            <a:r>
              <a:rPr lang="en-US" sz="1400" baseline="30000" dirty="0">
                <a:latin typeface="Helvetica" pitchFamily="34" charset="0"/>
                <a:ea typeface="ＭＳ Ｐゴシック" pitchFamily="-111" charset="-128"/>
                <a:cs typeface="Helvetica" pitchFamily="34" charset="0"/>
              </a:rPr>
              <a:t>3</a:t>
            </a:r>
            <a:r>
              <a:rPr lang="en-US" sz="1400" baseline="30000" dirty="0" smtClean="0">
                <a:latin typeface="Helvetica" pitchFamily="34" charset="0"/>
                <a:ea typeface="ＭＳ Ｐゴシック" pitchFamily="-111" charset="-128"/>
                <a:cs typeface="Helvetica" pitchFamily="34" charset="0"/>
              </a:rPr>
              <a:t> </a:t>
            </a:r>
            <a:r>
              <a:rPr lang="en-US" sz="1400" dirty="0" smtClean="0">
                <a:latin typeface="Helvetica" pitchFamily="34" charset="0"/>
                <a:ea typeface="ＭＳ Ｐゴシック" pitchFamily="-111" charset="-128"/>
                <a:cs typeface="Helvetica" pitchFamily="34" charset="0"/>
              </a:rPr>
              <a:t>Matsuzawa, T., </a:t>
            </a:r>
            <a:r>
              <a:rPr lang="en-US" sz="1400" dirty="0" err="1" smtClean="0">
                <a:latin typeface="Helvetica" pitchFamily="34" charset="0"/>
                <a:ea typeface="ＭＳ Ｐゴシック" pitchFamily="-111" charset="-128"/>
                <a:cs typeface="Helvetica" pitchFamily="34" charset="0"/>
              </a:rPr>
              <a:t>Yamakoshi</a:t>
            </a:r>
            <a:r>
              <a:rPr lang="en-US" sz="1400" dirty="0" smtClean="0">
                <a:latin typeface="Helvetica" pitchFamily="34" charset="0"/>
                <a:ea typeface="ＭＳ Ｐゴシック" pitchFamily="-111" charset="-128"/>
                <a:cs typeface="Helvetica" pitchFamily="34" charset="0"/>
              </a:rPr>
              <a:t> G., </a:t>
            </a:r>
            <a:r>
              <a:rPr lang="en-US" sz="1400" dirty="0" err="1" smtClean="0">
                <a:latin typeface="Helvetica" pitchFamily="34" charset="0"/>
                <a:ea typeface="ＭＳ Ｐゴシック" pitchFamily="-111" charset="-128"/>
                <a:cs typeface="Helvetica" pitchFamily="34" charset="0"/>
              </a:rPr>
              <a:t>Humle</a:t>
            </a:r>
            <a:r>
              <a:rPr lang="en-US" sz="1400" dirty="0" smtClean="0">
                <a:latin typeface="Helvetica" pitchFamily="34" charset="0"/>
                <a:ea typeface="ＭＳ Ｐゴシック" pitchFamily="-111" charset="-128"/>
                <a:cs typeface="Helvetica" pitchFamily="34" charset="0"/>
              </a:rPr>
              <a:t>, T. (1996</a:t>
            </a:r>
            <a:r>
              <a:rPr lang="en-US" sz="1400" i="1" dirty="0" smtClean="0">
                <a:latin typeface="Helvetica" pitchFamily="34" charset="0"/>
                <a:ea typeface="ＭＳ Ｐゴシック" pitchFamily="-111" charset="-128"/>
                <a:cs typeface="Helvetica" pitchFamily="34" charset="0"/>
              </a:rPr>
              <a:t>) A Newly Found Tool Use by Wild Chimpanzees. Algae Scooping. </a:t>
            </a:r>
            <a:r>
              <a:rPr lang="en-US" sz="1400" dirty="0" smtClean="0">
                <a:latin typeface="Helvetica" pitchFamily="34" charset="0"/>
                <a:ea typeface="ＭＳ Ｐゴシック" pitchFamily="-111" charset="-128"/>
                <a:cs typeface="Helvetica" pitchFamily="34" charset="0"/>
              </a:rPr>
              <a:t>Primate</a:t>
            </a:r>
            <a:r>
              <a:rPr lang="en-US" sz="1400" i="1" dirty="0" smtClean="0">
                <a:latin typeface="Helvetica" pitchFamily="34" charset="0"/>
                <a:ea typeface="ＭＳ Ｐゴシック" pitchFamily="-111" charset="-128"/>
                <a:cs typeface="Helvetica" pitchFamily="34" charset="0"/>
              </a:rPr>
              <a:t> </a:t>
            </a:r>
            <a:r>
              <a:rPr lang="en-US" sz="1400" dirty="0" smtClean="0">
                <a:latin typeface="Helvetica" pitchFamily="34" charset="0"/>
                <a:ea typeface="ＭＳ Ｐゴシック" pitchFamily="-111" charset="-128"/>
                <a:cs typeface="Helvetica" pitchFamily="34" charset="0"/>
              </a:rPr>
              <a:t>Res 12: 283.</a:t>
            </a:r>
          </a:p>
          <a:p>
            <a:pPr>
              <a:tabLst>
                <a:tab pos="633600" algn="l"/>
              </a:tabLst>
              <a:defRPr/>
            </a:pPr>
            <a:endParaRPr lang="en-US" sz="1400" dirty="0">
              <a:latin typeface="Helvetica" pitchFamily="34" charset="0"/>
              <a:ea typeface="ＭＳ Ｐゴシック" pitchFamily="-111" charset="-128"/>
              <a:cs typeface="Helvetica" pitchFamily="34" charset="0"/>
            </a:endParaRPr>
          </a:p>
          <a:p>
            <a:pPr>
              <a:tabLst>
                <a:tab pos="633600" algn="l"/>
              </a:tabLst>
              <a:defRPr/>
            </a:pPr>
            <a:r>
              <a:rPr lang="en-US" sz="1400" baseline="30000" dirty="0" smtClean="0">
                <a:latin typeface="Helvetica" pitchFamily="34" charset="0"/>
                <a:ea typeface="ＭＳ Ｐゴシック" pitchFamily="-111" charset="-128"/>
                <a:cs typeface="Helvetica" pitchFamily="34" charset="0"/>
              </a:rPr>
              <a:t>4 </a:t>
            </a:r>
            <a:r>
              <a:rPr lang="en-US" sz="1400" dirty="0" smtClean="0">
                <a:latin typeface="Helvetica" pitchFamily="34" charset="0"/>
                <a:ea typeface="ＭＳ Ｐゴシック" pitchFamily="-111" charset="-128"/>
                <a:cs typeface="Helvetica" pitchFamily="34" charset="0"/>
              </a:rPr>
              <a:t>Tennie, </a:t>
            </a:r>
            <a:r>
              <a:rPr lang="en-US" sz="1400" dirty="0" err="1" smtClean="0">
                <a:latin typeface="Helvetica" pitchFamily="34" charset="0"/>
                <a:ea typeface="ＭＳ Ｐゴシック" pitchFamily="-111" charset="-128"/>
                <a:cs typeface="Helvetica" pitchFamily="34" charset="0"/>
              </a:rPr>
              <a:t>C.,Call</a:t>
            </a:r>
            <a:r>
              <a:rPr lang="en-US" sz="1400" dirty="0" smtClean="0">
                <a:latin typeface="Helvetica" pitchFamily="34" charset="0"/>
                <a:ea typeface="ＭＳ Ｐゴシック" pitchFamily="-111" charset="-128"/>
                <a:cs typeface="Helvetica" pitchFamily="34" charset="0"/>
              </a:rPr>
              <a:t>, J.,</a:t>
            </a:r>
            <a:r>
              <a:rPr lang="en-US" sz="1400" dirty="0" err="1" smtClean="0">
                <a:latin typeface="Helvetica" pitchFamily="34" charset="0"/>
                <a:ea typeface="ＭＳ Ｐゴシック" pitchFamily="-111" charset="-128"/>
                <a:cs typeface="Helvetica" pitchFamily="34" charset="0"/>
              </a:rPr>
              <a:t>Tomasello</a:t>
            </a:r>
            <a:r>
              <a:rPr lang="en-US" sz="1400" dirty="0" smtClean="0">
                <a:latin typeface="Helvetica" pitchFamily="34" charset="0"/>
                <a:ea typeface="ＭＳ Ｐゴシック" pitchFamily="-111" charset="-128"/>
                <a:cs typeface="Helvetica" pitchFamily="34" charset="0"/>
              </a:rPr>
              <a:t>, M. (2009) </a:t>
            </a:r>
            <a:r>
              <a:rPr lang="en-US" sz="1400" i="1" dirty="0" smtClean="0">
                <a:latin typeface="Helvetica" pitchFamily="34" charset="0"/>
                <a:ea typeface="ＭＳ Ｐゴシック" pitchFamily="-111" charset="-128"/>
                <a:cs typeface="Helvetica" pitchFamily="34" charset="0"/>
              </a:rPr>
              <a:t>Ratcheting up the Ratchet: On the Evolution of Cumulative Culture</a:t>
            </a:r>
            <a:r>
              <a:rPr lang="en-US" sz="1400" dirty="0" smtClean="0">
                <a:latin typeface="Helvetica" pitchFamily="34" charset="0"/>
                <a:ea typeface="ＭＳ Ｐゴシック" pitchFamily="-111" charset="-128"/>
                <a:cs typeface="Helvetica" pitchFamily="34" charset="0"/>
              </a:rPr>
              <a:t>. </a:t>
            </a:r>
            <a:r>
              <a:rPr lang="en-US" sz="1400" dirty="0" err="1" smtClean="0">
                <a:latin typeface="Helvetica" pitchFamily="34" charset="0"/>
                <a:ea typeface="ＭＳ Ｐゴシック" pitchFamily="-111" charset="-128"/>
                <a:cs typeface="Helvetica" pitchFamily="34" charset="0"/>
              </a:rPr>
              <a:t>Phil.Trans.R.Soc</a:t>
            </a:r>
            <a:r>
              <a:rPr lang="en-US" sz="1400" dirty="0" smtClean="0">
                <a:latin typeface="Helvetica" pitchFamily="34" charset="0"/>
                <a:ea typeface="ＭＳ Ｐゴシック" pitchFamily="-111" charset="-128"/>
                <a:cs typeface="Helvetica" pitchFamily="34" charset="0"/>
              </a:rPr>
              <a:t> 364: 2405-2415.</a:t>
            </a:r>
          </a:p>
        </p:txBody>
      </p:sp>
      <p:sp>
        <p:nvSpPr>
          <p:cNvPr id="3" name="Rectangle 180"/>
          <p:cNvSpPr>
            <a:spLocks noChangeArrowheads="1"/>
          </p:cNvSpPr>
          <p:nvPr/>
        </p:nvSpPr>
        <p:spPr bwMode="auto">
          <a:xfrm>
            <a:off x="864237" y="127262"/>
            <a:ext cx="20234767" cy="1288429"/>
          </a:xfrm>
          <a:prstGeom prst="rect">
            <a:avLst/>
          </a:prstGeom>
          <a:noFill/>
          <a:ln w="9525">
            <a:solidFill>
              <a:srgbClr val="000000"/>
            </a:solidFill>
            <a:miter lim="800000"/>
            <a:headEnd/>
            <a:tailEnd/>
          </a:ln>
          <a:extLst/>
        </p:spPr>
        <p:txBody>
          <a:bodyPr wrap="square" lIns="56770" tIns="28384" rIns="56770" bIns="28384" anchor="ctr">
            <a:spAutoFit/>
          </a:bodyPr>
          <a:lstStyle/>
          <a:p>
            <a:pPr algn="ctr">
              <a:defRPr/>
            </a:pPr>
            <a:r>
              <a:rPr lang="en-US" sz="8000" dirty="0" smtClean="0">
                <a:solidFill>
                  <a:schemeClr val="bg1"/>
                </a:solidFill>
                <a:latin typeface="Helvetica" pitchFamily="34" charset="0"/>
                <a:ea typeface="ＭＳ Ｐゴシック" charset="0"/>
                <a:cs typeface="Helvetica" pitchFamily="34" charset="0"/>
              </a:rPr>
              <a:t>Can Naïve Chimpanzees Use Tools?</a:t>
            </a:r>
            <a:endParaRPr lang="en-US" sz="8000" dirty="0">
              <a:solidFill>
                <a:schemeClr val="bg1"/>
              </a:solidFill>
              <a:latin typeface="Helvetica" pitchFamily="34" charset="0"/>
              <a:ea typeface="ＭＳ Ｐゴシック" charset="0"/>
              <a:cs typeface="Helvetica" pitchFamily="34" charset="0"/>
            </a:endParaRPr>
          </a:p>
        </p:txBody>
      </p:sp>
      <p:sp>
        <p:nvSpPr>
          <p:cNvPr id="7" name="TextBox 6"/>
          <p:cNvSpPr txBox="1"/>
          <p:nvPr/>
        </p:nvSpPr>
        <p:spPr>
          <a:xfrm>
            <a:off x="2027669" y="2538587"/>
            <a:ext cx="17449800" cy="538599"/>
          </a:xfrm>
          <a:prstGeom prst="rect">
            <a:avLst/>
          </a:prstGeom>
          <a:noFill/>
        </p:spPr>
        <p:txBody>
          <a:bodyPr wrap="square" lIns="91434" tIns="45715" rIns="91434" bIns="45715" rtlCol="0">
            <a:spAutoFit/>
          </a:bodyPr>
          <a:lstStyle/>
          <a:p>
            <a:r>
              <a:rPr lang="en-GB" sz="2900" dirty="0" smtClean="0">
                <a:latin typeface="Times New Roman" pitchFamily="18" charset="0"/>
                <a:cs typeface="Times New Roman" pitchFamily="18" charset="0"/>
              </a:rPr>
              <a:t>	</a:t>
            </a:r>
            <a:r>
              <a:rPr lang="en-GB" sz="2900" dirty="0" smtClean="0">
                <a:latin typeface="Helvetica" pitchFamily="34" charset="0"/>
                <a:cs typeface="Helvetica" pitchFamily="34" charset="0"/>
              </a:rPr>
              <a:t>School </a:t>
            </a:r>
            <a:r>
              <a:rPr lang="en-GB" sz="2900" dirty="0">
                <a:latin typeface="Helvetica" pitchFamily="34" charset="0"/>
                <a:cs typeface="Helvetica" pitchFamily="34" charset="0"/>
              </a:rPr>
              <a:t>of Psychology, University of Birmingham *contact: exb402@bham.ac.uk</a:t>
            </a:r>
          </a:p>
        </p:txBody>
      </p:sp>
      <p:pic>
        <p:nvPicPr>
          <p:cNvPr id="9" name="Picture 8"/>
          <p:cNvPicPr>
            <a:picLocks noChangeAspect="1"/>
          </p:cNvPicPr>
          <p:nvPr/>
        </p:nvPicPr>
        <p:blipFill rotWithShape="1">
          <a:blip r:embed="rId3" cstate="print">
            <a:extLst>
              <a:ext uri="{28A0092B-C50C-407E-A947-70E740481C1C}">
                <a14:useLocalDpi xmlns:a14="http://schemas.microsoft.com/office/drawing/2010/main" val="0"/>
              </a:ext>
            </a:extLst>
          </a:blip>
          <a:srcRect l="26147"/>
          <a:stretch/>
        </p:blipFill>
        <p:spPr>
          <a:xfrm>
            <a:off x="7518233" y="18487990"/>
            <a:ext cx="5695447" cy="4505592"/>
          </a:xfrm>
          <a:prstGeom prst="rect">
            <a:avLst/>
          </a:prstGeom>
        </p:spPr>
      </p:pic>
      <p:pic>
        <p:nvPicPr>
          <p:cNvPr id="10" name="Picture 9"/>
          <p:cNvPicPr>
            <a:picLocks noChangeAspect="1"/>
          </p:cNvPicPr>
          <p:nvPr/>
        </p:nvPicPr>
        <p:blipFill rotWithShape="1">
          <a:blip r:embed="rId4" cstate="print">
            <a:extLst>
              <a:ext uri="{28A0092B-C50C-407E-A947-70E740481C1C}">
                <a14:useLocalDpi xmlns:a14="http://schemas.microsoft.com/office/drawing/2010/main" val="0"/>
              </a:ext>
            </a:extLst>
          </a:blip>
          <a:srcRect l="18976" t="4751"/>
          <a:stretch/>
        </p:blipFill>
        <p:spPr>
          <a:xfrm>
            <a:off x="13440381" y="18487990"/>
            <a:ext cx="6461777" cy="4505592"/>
          </a:xfrm>
          <a:prstGeom prst="rect">
            <a:avLst/>
          </a:prstGeom>
        </p:spPr>
      </p:pic>
      <p:pic>
        <p:nvPicPr>
          <p:cNvPr id="11" name="Picture 10"/>
          <p:cNvPicPr>
            <a:picLocks noChangeAspect="1"/>
          </p:cNvPicPr>
          <p:nvPr/>
        </p:nvPicPr>
        <p:blipFill rotWithShape="1">
          <a:blip r:embed="rId5" cstate="print">
            <a:extLst>
              <a:ext uri="{28A0092B-C50C-407E-A947-70E740481C1C}">
                <a14:useLocalDpi xmlns:a14="http://schemas.microsoft.com/office/drawing/2010/main" val="0"/>
              </a:ext>
            </a:extLst>
          </a:blip>
          <a:srcRect l="22515"/>
          <a:stretch/>
        </p:blipFill>
        <p:spPr>
          <a:xfrm>
            <a:off x="1275306" y="18487990"/>
            <a:ext cx="5967098" cy="4505593"/>
          </a:xfrm>
          <a:prstGeom prst="rect">
            <a:avLst/>
          </a:prstGeom>
        </p:spPr>
      </p:pic>
      <p:pic>
        <p:nvPicPr>
          <p:cNvPr id="1030" name="Picture 6"/>
          <p:cNvPicPr>
            <a:picLocks noChangeAspect="1" noChangeArrowheads="1"/>
          </p:cNvPicPr>
          <p:nvPr/>
        </p:nvPicPr>
        <p:blipFill>
          <a:blip r:embed="rId6" cstate="print">
            <a:clrChange>
              <a:clrFrom>
                <a:srgbClr val="FFFFFF"/>
              </a:clrFrom>
              <a:clrTo>
                <a:srgbClr val="FFFFFF">
                  <a:alpha val="0"/>
                </a:srgbClr>
              </a:clrTo>
            </a:clrChange>
            <a:extLst>
              <a:ext uri="{BEBA8EAE-BF5A-486C-A8C5-ECC9F3942E4B}">
                <a14:imgProps xmlns:a14="http://schemas.microsoft.com/office/drawing/2010/main">
                  <a14:imgLayer r:embed="rId7">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19118337" y="1517305"/>
            <a:ext cx="1980668" cy="1754501"/>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8"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1260353" y="1593263"/>
            <a:ext cx="1728292" cy="15967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1188344" y="22993583"/>
            <a:ext cx="18868240" cy="461665"/>
          </a:xfrm>
          <a:prstGeom prst="rect">
            <a:avLst/>
          </a:prstGeom>
          <a:noFill/>
        </p:spPr>
        <p:txBody>
          <a:bodyPr wrap="square" rtlCol="0">
            <a:spAutoFit/>
          </a:bodyPr>
          <a:lstStyle/>
          <a:p>
            <a:r>
              <a:rPr lang="en-GB" sz="2400" dirty="0" smtClean="0">
                <a:latin typeface="Helvetica" pitchFamily="34" charset="0"/>
                <a:cs typeface="Helvetica" pitchFamily="34" charset="0"/>
              </a:rPr>
              <a:t>Photos by EB showing the process of algae scooping by captive chimpanzees.</a:t>
            </a:r>
            <a:endParaRPr lang="en-GB" sz="2400" dirty="0">
              <a:latin typeface="Helvetica" pitchFamily="34" charset="0"/>
              <a:cs typeface="Helvetica" pitchFamily="34" charset="0"/>
            </a:endParaRPr>
          </a:p>
        </p:txBody>
      </p:sp>
      <p:pic>
        <p:nvPicPr>
          <p:cNvPr id="1032" name="Picture 8" descr="http://twycrosszoo.org/wp-content/uploads/2014/03/Gillian-Day-Chimps-Oct-12th-2011-1.jpg"/>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26361" r="18955"/>
          <a:stretch/>
        </p:blipFill>
        <p:spPr bwMode="auto">
          <a:xfrm>
            <a:off x="15877976" y="3494400"/>
            <a:ext cx="3776225" cy="4588803"/>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15877069" y="7744649"/>
            <a:ext cx="3600400" cy="338554"/>
          </a:xfrm>
          <a:prstGeom prst="rect">
            <a:avLst/>
          </a:prstGeom>
          <a:noFill/>
        </p:spPr>
        <p:txBody>
          <a:bodyPr wrap="square" rtlCol="0">
            <a:spAutoFit/>
          </a:bodyPr>
          <a:lstStyle/>
          <a:p>
            <a:r>
              <a:rPr lang="en-GB" sz="1600" dirty="0" smtClean="0">
                <a:latin typeface="Helvetica" pitchFamily="34" charset="0"/>
                <a:cs typeface="Helvetica" pitchFamily="34" charset="0"/>
              </a:rPr>
              <a:t>Image courtesy of </a:t>
            </a:r>
            <a:r>
              <a:rPr lang="en-GB" sz="1600" dirty="0" err="1" smtClean="0">
                <a:latin typeface="Helvetica" pitchFamily="34" charset="0"/>
                <a:cs typeface="Helvetica" pitchFamily="34" charset="0"/>
              </a:rPr>
              <a:t>Twycross</a:t>
            </a:r>
            <a:r>
              <a:rPr lang="en-GB" sz="1600" dirty="0" smtClean="0">
                <a:latin typeface="Helvetica" pitchFamily="34" charset="0"/>
                <a:cs typeface="Helvetica" pitchFamily="34" charset="0"/>
              </a:rPr>
              <a:t> Zoo</a:t>
            </a:r>
            <a:endParaRPr lang="en-GB" sz="1600" dirty="0">
              <a:latin typeface="Helvetica" pitchFamily="34" charset="0"/>
              <a:cs typeface="Helvetica" pitchFamily="34" charset="0"/>
            </a:endParaRPr>
          </a:p>
        </p:txBody>
      </p:sp>
      <p:pic>
        <p:nvPicPr>
          <p:cNvPr id="1026" name="Picture 2" descr="C:\Users\EXB402\Desktop\PhD Experiments\Algae Scooping\Bread Scooping\Photos\Photos 07.01.2015\P1000900.JPG"/>
          <p:cNvPicPr>
            <a:picLocks noChangeAspect="1" noChangeArrowheads="1"/>
          </p:cNvPicPr>
          <p:nvPr/>
        </p:nvPicPr>
        <p:blipFill rotWithShape="1">
          <a:blip r:embed="rId10" cstate="print">
            <a:extLst>
              <a:ext uri="{BEBA8EAE-BF5A-486C-A8C5-ECC9F3942E4B}">
                <a14:imgProps xmlns:a14="http://schemas.microsoft.com/office/drawing/2010/main">
                  <a14:imgLayer r:embed="rId11">
                    <a14:imgEffect>
                      <a14:backgroundRemoval t="27156" b="76827" l="26069" r="80565">
                        <a14:foregroundMark x1="38048" y1="67946" x2="40132" y2="37354"/>
                      </a14:backgroundRemoval>
                    </a14:imgEffect>
                  </a14:imgLayer>
                </a14:imgProps>
              </a:ext>
              <a:ext uri="{28A0092B-C50C-407E-A947-70E740481C1C}">
                <a14:useLocalDpi xmlns:a14="http://schemas.microsoft.com/office/drawing/2010/main" val="0"/>
              </a:ext>
            </a:extLst>
          </a:blip>
          <a:srcRect l="19691" t="21157" r="16506" b="18723"/>
          <a:stretch/>
        </p:blipFill>
        <p:spPr bwMode="auto">
          <a:xfrm>
            <a:off x="3377116" y="13295609"/>
            <a:ext cx="2076877" cy="1467659"/>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https://farm9.staticflickr.com/8197/8184311089_a1548cda72_o.jpg"/>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l="5982" t="25671" r="6212" b="14711"/>
          <a:stretch/>
        </p:blipFill>
        <p:spPr bwMode="auto">
          <a:xfrm>
            <a:off x="11177258" y="12970932"/>
            <a:ext cx="5048494" cy="1931152"/>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http://chrisglass.com/album/wp-content/uploads/2010/01/1229-twig3.jpg"/>
          <p:cNvPicPr>
            <a:picLocks noChangeAspect="1" noChangeArrowheads="1"/>
          </p:cNvPicPr>
          <p:nvPr/>
        </p:nvPicPr>
        <p:blipFill>
          <a:blip r:embed="rId13">
            <a:extLst>
              <a:ext uri="{BEBA8EAE-BF5A-486C-A8C5-ECC9F3942E4B}">
                <a14:imgProps xmlns:a14="http://schemas.microsoft.com/office/drawing/2010/main">
                  <a14:imgLayer r:embed="rId14">
                    <a14:imgEffect>
                      <a14:backgroundRemoval t="9551" b="93258" l="6162" r="95455"/>
                    </a14:imgEffect>
                  </a14:imgLayer>
                </a14:imgProps>
              </a:ext>
              <a:ext uri="{28A0092B-C50C-407E-A947-70E740481C1C}">
                <a14:useLocalDpi xmlns:a14="http://schemas.microsoft.com/office/drawing/2010/main" val="0"/>
              </a:ext>
            </a:extLst>
          </a:blip>
          <a:srcRect/>
          <a:stretch>
            <a:fillRect/>
          </a:stretch>
        </p:blipFill>
        <p:spPr bwMode="auto">
          <a:xfrm>
            <a:off x="6400364" y="13295609"/>
            <a:ext cx="3140908" cy="1695451"/>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descr="Plus sign 2"/>
          <p:cNvPicPr>
            <a:picLocks noChangeAspect="1" noChangeArrowheads="1"/>
          </p:cNvPicPr>
          <p:nvPr/>
        </p:nvPicPr>
        <p:blipFill>
          <a:blip r:embed="rId15" cstate="print">
            <a:extLst>
              <a:ext uri="{BEBA8EAE-BF5A-486C-A8C5-ECC9F3942E4B}">
                <a14:imgProps xmlns:a14="http://schemas.microsoft.com/office/drawing/2010/main">
                  <a14:imgLayer r:embed="rId16">
                    <a14:imgEffect>
                      <a14:backgroundRemoval t="4556" b="90000" l="4778" r="94889"/>
                    </a14:imgEffect>
                  </a14:imgLayer>
                </a14:imgProps>
              </a:ext>
              <a:ext uri="{28A0092B-C50C-407E-A947-70E740481C1C}">
                <a14:useLocalDpi xmlns:a14="http://schemas.microsoft.com/office/drawing/2010/main" val="0"/>
              </a:ext>
            </a:extLst>
          </a:blip>
          <a:srcRect/>
          <a:stretch>
            <a:fillRect/>
          </a:stretch>
        </p:blipFill>
        <p:spPr bwMode="auto">
          <a:xfrm>
            <a:off x="5544268" y="13675107"/>
            <a:ext cx="708662" cy="708662"/>
          </a:xfrm>
          <a:prstGeom prst="rect">
            <a:avLst/>
          </a:prstGeom>
          <a:noFill/>
          <a:extLst>
            <a:ext uri="{909E8E84-426E-40DD-AFC4-6F175D3DCCD1}">
              <a14:hiddenFill xmlns:a14="http://schemas.microsoft.com/office/drawing/2010/main">
                <a:solidFill>
                  <a:srgbClr val="FFFFFF"/>
                </a:solidFill>
              </a14:hiddenFill>
            </a:ext>
          </a:extLst>
        </p:spPr>
      </p:pic>
      <p:pic>
        <p:nvPicPr>
          <p:cNvPr id="1039" name="Picture 15" descr="http://www.decodeunicode.org/data/glyph/196x196/003D.gif"/>
          <p:cNvPicPr>
            <a:picLocks noChangeAspect="1" noChangeArrowheads="1"/>
          </p:cNvPicPr>
          <p:nvPr/>
        </p:nvPicPr>
        <p:blipFill>
          <a:blip r:embed="rId1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471442" y="13332850"/>
            <a:ext cx="1430417" cy="1430418"/>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11177258" y="14593991"/>
            <a:ext cx="2768113" cy="338554"/>
          </a:xfrm>
          <a:prstGeom prst="rect">
            <a:avLst/>
          </a:prstGeom>
          <a:noFill/>
        </p:spPr>
        <p:txBody>
          <a:bodyPr wrap="square" rtlCol="0">
            <a:spAutoFit/>
          </a:bodyPr>
          <a:lstStyle/>
          <a:p>
            <a:r>
              <a:rPr lang="en-GB" sz="1600" dirty="0">
                <a:latin typeface="Helvetica" panose="020B0604020202020204" pitchFamily="34" charset="0"/>
                <a:cs typeface="Helvetica" panose="020B0604020202020204" pitchFamily="34" charset="0"/>
              </a:rPr>
              <a:t>farm9.staticflickr.com</a:t>
            </a:r>
          </a:p>
        </p:txBody>
      </p:sp>
    </p:spTree>
    <p:extLst>
      <p:ext uri="{BB962C8B-B14F-4D97-AF65-F5344CB8AC3E}">
        <p14:creationId xmlns:p14="http://schemas.microsoft.com/office/powerpoint/2010/main" val="38816100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1075</TotalTime>
  <Words>573</Words>
  <Application>Microsoft Office PowerPoint</Application>
  <PresentationFormat>Custom</PresentationFormat>
  <Paragraphs>30</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University of Birmingham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School of Psychology</dc:creator>
  <cp:lastModifiedBy>Claire McHale</cp:lastModifiedBy>
  <cp:revision>77</cp:revision>
  <dcterms:created xsi:type="dcterms:W3CDTF">2015-01-22T16:20:03Z</dcterms:created>
  <dcterms:modified xsi:type="dcterms:W3CDTF">2016-02-22T13:11:13Z</dcterms:modified>
</cp:coreProperties>
</file>