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71" r:id="rId7"/>
    <p:sldId id="265" r:id="rId8"/>
    <p:sldId id="264" r:id="rId9"/>
    <p:sldId id="270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229" autoAdjust="0"/>
  </p:normalViewPr>
  <p:slideViewPr>
    <p:cSldViewPr>
      <p:cViewPr>
        <p:scale>
          <a:sx n="80" d="100"/>
          <a:sy n="80" d="100"/>
        </p:scale>
        <p:origin x="-462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BE987-A729-4591-902F-EE6627EE4679}" type="datetimeFigureOut">
              <a:rPr lang="en-GB" smtClean="0"/>
              <a:t>24/06/2019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3A5DD-416A-4B28-BABF-E3CCC422A5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433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3A5DD-416A-4B28-BABF-E3CCC422A54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583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3A5DD-416A-4B28-BABF-E3CCC422A54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765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3A5DD-416A-4B28-BABF-E3CCC422A54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879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3A5DD-416A-4B28-BABF-E3CCC422A54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670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3A5DD-416A-4B28-BABF-E3CCC422A54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302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3A5DD-416A-4B28-BABF-E3CCC422A54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747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3A5DD-416A-4B28-BABF-E3CCC422A54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712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3A5DD-416A-4B28-BABF-E3CCC422A54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809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3A5DD-416A-4B28-BABF-E3CCC422A54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108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3A5DD-416A-4B28-BABF-E3CCC422A54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300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3A5DD-416A-4B28-BABF-E3CCC422A54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857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3A5DD-416A-4B28-BABF-E3CCC422A54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129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31FB-0FF3-4516-9484-47E81184D9EC}" type="datetimeFigureOut">
              <a:rPr lang="en-GB" smtClean="0"/>
              <a:t>24/06/2019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F8DF-E9ED-4E3E-AFEE-FF601089E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468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31FB-0FF3-4516-9484-47E81184D9EC}" type="datetimeFigureOut">
              <a:rPr lang="en-GB" smtClean="0"/>
              <a:t>24/06/2019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F8DF-E9ED-4E3E-AFEE-FF601089E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0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31FB-0FF3-4516-9484-47E81184D9EC}" type="datetimeFigureOut">
              <a:rPr lang="en-GB" smtClean="0"/>
              <a:t>24/06/2019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F8DF-E9ED-4E3E-AFEE-FF601089E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813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31FB-0FF3-4516-9484-47E81184D9EC}" type="datetimeFigureOut">
              <a:rPr lang="en-GB" smtClean="0"/>
              <a:t>24/06/2019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F8DF-E9ED-4E3E-AFEE-FF601089E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236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31FB-0FF3-4516-9484-47E81184D9EC}" type="datetimeFigureOut">
              <a:rPr lang="en-GB" smtClean="0"/>
              <a:t>24/06/2019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F8DF-E9ED-4E3E-AFEE-FF601089E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46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31FB-0FF3-4516-9484-47E81184D9EC}" type="datetimeFigureOut">
              <a:rPr lang="en-GB" smtClean="0"/>
              <a:t>24/06/2019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F8DF-E9ED-4E3E-AFEE-FF601089E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17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31FB-0FF3-4516-9484-47E81184D9EC}" type="datetimeFigureOut">
              <a:rPr lang="en-GB" smtClean="0"/>
              <a:t>24/06/2019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F8DF-E9ED-4E3E-AFEE-FF601089E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812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31FB-0FF3-4516-9484-47E81184D9EC}" type="datetimeFigureOut">
              <a:rPr lang="en-GB" smtClean="0"/>
              <a:t>24/06/2019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F8DF-E9ED-4E3E-AFEE-FF601089E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800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31FB-0FF3-4516-9484-47E81184D9EC}" type="datetimeFigureOut">
              <a:rPr lang="en-GB" smtClean="0"/>
              <a:t>24/06/2019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F8DF-E9ED-4E3E-AFEE-FF601089E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761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31FB-0FF3-4516-9484-47E81184D9EC}" type="datetimeFigureOut">
              <a:rPr lang="en-GB" smtClean="0"/>
              <a:t>24/06/2019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F8DF-E9ED-4E3E-AFEE-FF601089E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22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31FB-0FF3-4516-9484-47E81184D9EC}" type="datetimeFigureOut">
              <a:rPr lang="en-GB" smtClean="0"/>
              <a:t>24/06/2019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F8DF-E9ED-4E3E-AFEE-FF601089E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010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E31FB-0FF3-4516-9484-47E81184D9EC}" type="datetimeFigureOut">
              <a:rPr lang="en-GB" smtClean="0"/>
              <a:t>24/06/2019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8F8DF-E9ED-4E3E-AFEE-FF601089E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61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0520"/>
            <a:ext cx="9158026" cy="6868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280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1887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5104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593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101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708"/>
            <a:ext cx="9152944" cy="6864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73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636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475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6437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24"/>
            <a:ext cx="9138768" cy="685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9345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895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1152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12</Words>
  <Application>Microsoft Office PowerPoint</Application>
  <PresentationFormat>On-screen Show (4:3)</PresentationFormat>
  <Paragraphs>12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Birmingham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Internships and Ethnograhphy</dc:title>
  <dc:creator>Claire Browne</dc:creator>
  <cp:lastModifiedBy>Claire Browne</cp:lastModifiedBy>
  <cp:revision>59</cp:revision>
  <dcterms:created xsi:type="dcterms:W3CDTF">2019-04-16T13:39:10Z</dcterms:created>
  <dcterms:modified xsi:type="dcterms:W3CDTF">2019-06-24T15:51:48Z</dcterms:modified>
</cp:coreProperties>
</file>