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5" r:id="rId5"/>
    <p:sldMasterId id="2147483680" r:id="rId6"/>
  </p:sldMasterIdLst>
  <p:notesMasterIdLst>
    <p:notesMasterId r:id="rId42"/>
  </p:notesMasterIdLst>
  <p:sldIdLst>
    <p:sldId id="322" r:id="rId7"/>
    <p:sldId id="491" r:id="rId8"/>
    <p:sldId id="516" r:id="rId9"/>
    <p:sldId id="540" r:id="rId10"/>
    <p:sldId id="538" r:id="rId11"/>
    <p:sldId id="539" r:id="rId12"/>
    <p:sldId id="536" r:id="rId13"/>
    <p:sldId id="535" r:id="rId14"/>
    <p:sldId id="512" r:id="rId15"/>
    <p:sldId id="515" r:id="rId16"/>
    <p:sldId id="514" r:id="rId17"/>
    <p:sldId id="452" r:id="rId18"/>
    <p:sldId id="511" r:id="rId19"/>
    <p:sldId id="524" r:id="rId20"/>
    <p:sldId id="533" r:id="rId21"/>
    <p:sldId id="534" r:id="rId22"/>
    <p:sldId id="273" r:id="rId23"/>
    <p:sldId id="461" r:id="rId24"/>
    <p:sldId id="527" r:id="rId25"/>
    <p:sldId id="528" r:id="rId26"/>
    <p:sldId id="529" r:id="rId27"/>
    <p:sldId id="530" r:id="rId28"/>
    <p:sldId id="531" r:id="rId29"/>
    <p:sldId id="257" r:id="rId30"/>
    <p:sldId id="520" r:id="rId31"/>
    <p:sldId id="485" r:id="rId32"/>
    <p:sldId id="503" r:id="rId33"/>
    <p:sldId id="518" r:id="rId34"/>
    <p:sldId id="519" r:id="rId35"/>
    <p:sldId id="523" r:id="rId36"/>
    <p:sldId id="522" r:id="rId37"/>
    <p:sldId id="532" r:id="rId38"/>
    <p:sldId id="517" r:id="rId39"/>
    <p:sldId id="472" r:id="rId40"/>
    <p:sldId id="481"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70313-F961-E122-AFE0-2B18F9266DDF}" name="Alex Fenlon (Library Services - Collection Management and Development)" initials="AF(SCMaD" userId="S::a.fenlon@bham.ac.uk::666faf6e-5293-41c4-a18f-49888ca287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F2270"/>
    <a:srgbClr val="3A1953"/>
    <a:srgbClr val="0C01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DA7850-F19F-4CA7-9084-E85C277D0C38}" v="195" dt="2025-11-20T10:42:47.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88" autoAdjust="0"/>
  </p:normalViewPr>
  <p:slideViewPr>
    <p:cSldViewPr snapToGrid="0">
      <p:cViewPr varScale="1">
        <p:scale>
          <a:sx n="68" d="100"/>
          <a:sy n="68" d="100"/>
        </p:scale>
        <p:origin x="1050" y="66"/>
      </p:cViewPr>
      <p:guideLst/>
    </p:cSldViewPr>
  </p:slideViewPr>
  <p:notesTextViewPr>
    <p:cViewPr>
      <p:scale>
        <a:sx n="1" d="1"/>
        <a:sy n="1" d="1"/>
      </p:scale>
      <p:origin x="0" y="0"/>
    </p:cViewPr>
  </p:notesTextViewPr>
  <p:sorterViewPr>
    <p:cViewPr varScale="1">
      <p:scale>
        <a:sx n="100" d="100"/>
        <a:sy n="100" d="100"/>
      </p:scale>
      <p:origin x="0" y="-3522"/>
    </p:cViewPr>
  </p:sorterViewPr>
  <p:notesViewPr>
    <p:cSldViewPr snapToGrid="0">
      <p:cViewPr varScale="1">
        <p:scale>
          <a:sx n="76" d="100"/>
          <a:sy n="76" d="100"/>
        </p:scale>
        <p:origin x="402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Fenlon (Libraries and Learning Resources)" userId="666faf6e-5293-41c4-a18f-49888ca28702" providerId="ADAL" clId="{2EAECE5D-C74F-4A1B-A9B4-40E5D5A9B34E}"/>
    <pc:docChg chg="undo custSel addSld delSld modSld sldOrd modMainMaster">
      <pc:chgData name="Alex Fenlon (Libraries and Learning Resources)" userId="666faf6e-5293-41c4-a18f-49888ca28702" providerId="ADAL" clId="{2EAECE5D-C74F-4A1B-A9B4-40E5D5A9B34E}" dt="2025-11-20T10:43:30.964" v="7569" actId="13238"/>
      <pc:docMkLst>
        <pc:docMk/>
      </pc:docMkLst>
      <pc:sldChg chg="addSp delSp modSp add mod">
        <pc:chgData name="Alex Fenlon (Libraries and Learning Resources)" userId="666faf6e-5293-41c4-a18f-49888ca28702" providerId="ADAL" clId="{2EAECE5D-C74F-4A1B-A9B4-40E5D5A9B34E}" dt="2025-11-20T10:41:28.454" v="7541" actId="20577"/>
        <pc:sldMkLst>
          <pc:docMk/>
          <pc:sldMk cId="945239757" sldId="257"/>
        </pc:sldMkLst>
        <pc:spChg chg="add mod">
          <ac:chgData name="Alex Fenlon (Libraries and Learning Resources)" userId="666faf6e-5293-41c4-a18f-49888ca28702" providerId="ADAL" clId="{2EAECE5D-C74F-4A1B-A9B4-40E5D5A9B34E}" dt="2025-11-20T10:41:28.454" v="7541" actId="20577"/>
          <ac:spMkLst>
            <pc:docMk/>
            <pc:sldMk cId="945239757" sldId="257"/>
            <ac:spMk id="2" creationId="{9FE41EF3-5730-5EC9-1F4F-73E5264290B5}"/>
          </ac:spMkLst>
        </pc:spChg>
        <pc:picChg chg="mod">
          <ac:chgData name="Alex Fenlon (Libraries and Learning Resources)" userId="666faf6e-5293-41c4-a18f-49888ca28702" providerId="ADAL" clId="{2EAECE5D-C74F-4A1B-A9B4-40E5D5A9B34E}" dt="2025-11-20T10:36:30.668" v="7504" actId="962"/>
          <ac:picMkLst>
            <pc:docMk/>
            <pc:sldMk cId="945239757" sldId="257"/>
            <ac:picMk id="8" creationId="{A344CA12-9C79-829B-45B9-B3FAF9E62C00}"/>
          </ac:picMkLst>
        </pc:picChg>
      </pc:sldChg>
      <pc:sldChg chg="addSp delSp modSp mod ord">
        <pc:chgData name="Alex Fenlon (Libraries and Learning Resources)" userId="666faf6e-5293-41c4-a18f-49888ca28702" providerId="ADAL" clId="{2EAECE5D-C74F-4A1B-A9B4-40E5D5A9B34E}" dt="2025-11-20T10:41:38.797" v="7552" actId="20577"/>
        <pc:sldMkLst>
          <pc:docMk/>
          <pc:sldMk cId="2263291546" sldId="273"/>
        </pc:sldMkLst>
        <pc:spChg chg="add mod">
          <ac:chgData name="Alex Fenlon (Libraries and Learning Resources)" userId="666faf6e-5293-41c4-a18f-49888ca28702" providerId="ADAL" clId="{2EAECE5D-C74F-4A1B-A9B4-40E5D5A9B34E}" dt="2025-11-20T10:41:38.797" v="7552" actId="20577"/>
          <ac:spMkLst>
            <pc:docMk/>
            <pc:sldMk cId="2263291546" sldId="273"/>
            <ac:spMk id="2" creationId="{451A1557-C762-C97B-B4BB-16134F299500}"/>
          </ac:spMkLst>
        </pc:spChg>
      </pc:sldChg>
      <pc:sldChg chg="modSp mod modNotes">
        <pc:chgData name="Alex Fenlon (Libraries and Learning Resources)" userId="666faf6e-5293-41c4-a18f-49888ca28702" providerId="ADAL" clId="{2EAECE5D-C74F-4A1B-A9B4-40E5D5A9B34E}" dt="2025-11-11T18:30:13.118" v="6891" actId="20577"/>
        <pc:sldMkLst>
          <pc:docMk/>
          <pc:sldMk cId="2328056974" sldId="322"/>
        </pc:sldMkLst>
        <pc:spChg chg="mod">
          <ac:chgData name="Alex Fenlon (Libraries and Learning Resources)" userId="666faf6e-5293-41c4-a18f-49888ca28702" providerId="ADAL" clId="{2EAECE5D-C74F-4A1B-A9B4-40E5D5A9B34E}" dt="2025-11-07T15:52:07.702" v="5950" actId="20577"/>
          <ac:spMkLst>
            <pc:docMk/>
            <pc:sldMk cId="2328056974" sldId="322"/>
            <ac:spMk id="2" creationId="{00000000-0000-0000-0000-000000000000}"/>
          </ac:spMkLst>
        </pc:spChg>
        <pc:spChg chg="mod">
          <ac:chgData name="Alex Fenlon (Libraries and Learning Resources)" userId="666faf6e-5293-41c4-a18f-49888ca28702" providerId="ADAL" clId="{2EAECE5D-C74F-4A1B-A9B4-40E5D5A9B34E}" dt="2025-11-11T15:00:04.884" v="6533" actId="20577"/>
          <ac:spMkLst>
            <pc:docMk/>
            <pc:sldMk cId="2328056974" sldId="322"/>
            <ac:spMk id="3" creationId="{00000000-0000-0000-0000-000000000000}"/>
          </ac:spMkLst>
        </pc:spChg>
      </pc:sldChg>
      <pc:sldChg chg="delSp modSp mod ord modNotesTx">
        <pc:chgData name="Alex Fenlon (Libraries and Learning Resources)" userId="666faf6e-5293-41c4-a18f-49888ca28702" providerId="ADAL" clId="{2EAECE5D-C74F-4A1B-A9B4-40E5D5A9B34E}" dt="2025-11-07T12:20:35.399" v="3725" actId="5793"/>
        <pc:sldMkLst>
          <pc:docMk/>
          <pc:sldMk cId="3002223934" sldId="452"/>
        </pc:sldMkLst>
        <pc:spChg chg="mod">
          <ac:chgData name="Alex Fenlon (Libraries and Learning Resources)" userId="666faf6e-5293-41c4-a18f-49888ca28702" providerId="ADAL" clId="{2EAECE5D-C74F-4A1B-A9B4-40E5D5A9B34E}" dt="2025-11-07T11:05:22.987" v="1402" actId="20577"/>
          <ac:spMkLst>
            <pc:docMk/>
            <pc:sldMk cId="3002223934" sldId="452"/>
            <ac:spMk id="2" creationId="{7CEFD28A-8256-B324-2CA0-CA89A5467987}"/>
          </ac:spMkLst>
        </pc:spChg>
        <pc:spChg chg="mod">
          <ac:chgData name="Alex Fenlon (Libraries and Learning Resources)" userId="666faf6e-5293-41c4-a18f-49888ca28702" providerId="ADAL" clId="{2EAECE5D-C74F-4A1B-A9B4-40E5D5A9B34E}" dt="2025-11-07T12:20:35.399" v="3725" actId="5793"/>
          <ac:spMkLst>
            <pc:docMk/>
            <pc:sldMk cId="3002223934" sldId="452"/>
            <ac:spMk id="3" creationId="{B623D313-324A-49BF-4071-6FCD9AA965A0}"/>
          </ac:spMkLst>
        </pc:spChg>
      </pc:sldChg>
      <pc:sldChg chg="modSp mod ord modNotesTx">
        <pc:chgData name="Alex Fenlon (Libraries and Learning Resources)" userId="666faf6e-5293-41c4-a18f-49888ca28702" providerId="ADAL" clId="{2EAECE5D-C74F-4A1B-A9B4-40E5D5A9B34E}" dt="2025-11-07T15:51:12.789" v="5937" actId="20577"/>
        <pc:sldMkLst>
          <pc:docMk/>
          <pc:sldMk cId="2535072025" sldId="461"/>
        </pc:sldMkLst>
        <pc:spChg chg="mod">
          <ac:chgData name="Alex Fenlon (Libraries and Learning Resources)" userId="666faf6e-5293-41c4-a18f-49888ca28702" providerId="ADAL" clId="{2EAECE5D-C74F-4A1B-A9B4-40E5D5A9B34E}" dt="2025-11-07T15:51:12.789" v="5937" actId="20577"/>
          <ac:spMkLst>
            <pc:docMk/>
            <pc:sldMk cId="2535072025" sldId="461"/>
            <ac:spMk id="2" creationId="{7CEFD28A-8256-B324-2CA0-CA89A5467987}"/>
          </ac:spMkLst>
        </pc:spChg>
        <pc:spChg chg="mod">
          <ac:chgData name="Alex Fenlon (Libraries and Learning Resources)" userId="666faf6e-5293-41c4-a18f-49888ca28702" providerId="ADAL" clId="{2EAECE5D-C74F-4A1B-A9B4-40E5D5A9B34E}" dt="2025-11-07T15:50:58.053" v="5935" actId="20577"/>
          <ac:spMkLst>
            <pc:docMk/>
            <pc:sldMk cId="2535072025" sldId="461"/>
            <ac:spMk id="3" creationId="{B623D313-324A-49BF-4071-6FCD9AA965A0}"/>
          </ac:spMkLst>
        </pc:spChg>
      </pc:sldChg>
      <pc:sldChg chg="modSp mod ord">
        <pc:chgData name="Alex Fenlon (Libraries and Learning Resources)" userId="666faf6e-5293-41c4-a18f-49888ca28702" providerId="ADAL" clId="{2EAECE5D-C74F-4A1B-A9B4-40E5D5A9B34E}" dt="2025-11-07T15:33:14.804" v="5219" actId="20577"/>
        <pc:sldMkLst>
          <pc:docMk/>
          <pc:sldMk cId="3008234813" sldId="472"/>
        </pc:sldMkLst>
        <pc:spChg chg="mod">
          <ac:chgData name="Alex Fenlon (Libraries and Learning Resources)" userId="666faf6e-5293-41c4-a18f-49888ca28702" providerId="ADAL" clId="{2EAECE5D-C74F-4A1B-A9B4-40E5D5A9B34E}" dt="2025-11-07T12:33:50.984" v="4402" actId="20577"/>
          <ac:spMkLst>
            <pc:docMk/>
            <pc:sldMk cId="3008234813" sldId="472"/>
            <ac:spMk id="2" creationId="{7CEFD28A-8256-B324-2CA0-CA89A5467987}"/>
          </ac:spMkLst>
        </pc:spChg>
        <pc:spChg chg="mod">
          <ac:chgData name="Alex Fenlon (Libraries and Learning Resources)" userId="666faf6e-5293-41c4-a18f-49888ca28702" providerId="ADAL" clId="{2EAECE5D-C74F-4A1B-A9B4-40E5D5A9B34E}" dt="2025-11-07T15:33:14.804" v="5219" actId="20577"/>
          <ac:spMkLst>
            <pc:docMk/>
            <pc:sldMk cId="3008234813" sldId="472"/>
            <ac:spMk id="3" creationId="{B623D313-324A-49BF-4071-6FCD9AA965A0}"/>
          </ac:spMkLst>
        </pc:spChg>
      </pc:sldChg>
      <pc:sldChg chg="addSp modSp mod ord">
        <pc:chgData name="Alex Fenlon (Libraries and Learning Resources)" userId="666faf6e-5293-41c4-a18f-49888ca28702" providerId="ADAL" clId="{2EAECE5D-C74F-4A1B-A9B4-40E5D5A9B34E}" dt="2025-11-20T10:41:01.685" v="7530" actId="962"/>
        <pc:sldMkLst>
          <pc:docMk/>
          <pc:sldMk cId="1567252544" sldId="481"/>
        </pc:sldMkLst>
        <pc:spChg chg="mod">
          <ac:chgData name="Alex Fenlon (Libraries and Learning Resources)" userId="666faf6e-5293-41c4-a18f-49888ca28702" providerId="ADAL" clId="{2EAECE5D-C74F-4A1B-A9B4-40E5D5A9B34E}" dt="2025-11-20T10:33:24.886" v="7418" actId="13926"/>
          <ac:spMkLst>
            <pc:docMk/>
            <pc:sldMk cId="1567252544" sldId="481"/>
            <ac:spMk id="3" creationId="{10CFCAC7-CF20-F9AF-C649-CFD297FB266E}"/>
          </ac:spMkLst>
        </pc:spChg>
        <pc:spChg chg="add mod">
          <ac:chgData name="Alex Fenlon (Libraries and Learning Resources)" userId="666faf6e-5293-41c4-a18f-49888ca28702" providerId="ADAL" clId="{2EAECE5D-C74F-4A1B-A9B4-40E5D5A9B34E}" dt="2025-11-20T10:34:27.749" v="7423" actId="207"/>
          <ac:spMkLst>
            <pc:docMk/>
            <pc:sldMk cId="1567252544" sldId="481"/>
            <ac:spMk id="4" creationId="{A668C905-746B-15A4-DDF4-A9B947AD8AEA}"/>
          </ac:spMkLst>
        </pc:spChg>
        <pc:picChg chg="add mod">
          <ac:chgData name="Alex Fenlon (Libraries and Learning Resources)" userId="666faf6e-5293-41c4-a18f-49888ca28702" providerId="ADAL" clId="{2EAECE5D-C74F-4A1B-A9B4-40E5D5A9B34E}" dt="2025-11-20T10:41:01.685" v="7530" actId="962"/>
          <ac:picMkLst>
            <pc:docMk/>
            <pc:sldMk cId="1567252544" sldId="481"/>
            <ac:picMk id="5" creationId="{8F434843-2654-49E0-872F-8BF9AF44F1A2}"/>
          </ac:picMkLst>
        </pc:picChg>
        <pc:picChg chg="mod">
          <ac:chgData name="Alex Fenlon (Libraries and Learning Resources)" userId="666faf6e-5293-41c4-a18f-49888ca28702" providerId="ADAL" clId="{2EAECE5D-C74F-4A1B-A9B4-40E5D5A9B34E}" dt="2025-11-20T10:36:44.346" v="7505" actId="962"/>
          <ac:picMkLst>
            <pc:docMk/>
            <pc:sldMk cId="1567252544" sldId="481"/>
            <ac:picMk id="7" creationId="{D6F76241-D9F1-8459-F479-151D62D774BC}"/>
          </ac:picMkLst>
        </pc:picChg>
      </pc:sldChg>
      <pc:sldChg chg="modSp mod ord modNotesTx">
        <pc:chgData name="Alex Fenlon (Libraries and Learning Resources)" userId="666faf6e-5293-41c4-a18f-49888ca28702" providerId="ADAL" clId="{2EAECE5D-C74F-4A1B-A9B4-40E5D5A9B34E}" dt="2025-11-07T12:23:53.110" v="3785" actId="20577"/>
        <pc:sldMkLst>
          <pc:docMk/>
          <pc:sldMk cId="3178793185" sldId="485"/>
        </pc:sldMkLst>
        <pc:spChg chg="mod">
          <ac:chgData name="Alex Fenlon (Libraries and Learning Resources)" userId="666faf6e-5293-41c4-a18f-49888ca28702" providerId="ADAL" clId="{2EAECE5D-C74F-4A1B-A9B4-40E5D5A9B34E}" dt="2025-11-07T12:23:30.342" v="3784" actId="20577"/>
          <ac:spMkLst>
            <pc:docMk/>
            <pc:sldMk cId="3178793185" sldId="485"/>
            <ac:spMk id="3" creationId="{B623D313-324A-49BF-4071-6FCD9AA965A0}"/>
          </ac:spMkLst>
        </pc:spChg>
      </pc:sldChg>
      <pc:sldChg chg="modSp mod modNotesTx">
        <pc:chgData name="Alex Fenlon (Libraries and Learning Resources)" userId="666faf6e-5293-41c4-a18f-49888ca28702" providerId="ADAL" clId="{2EAECE5D-C74F-4A1B-A9B4-40E5D5A9B34E}" dt="2025-11-20T10:36:22.418" v="7503" actId="962"/>
        <pc:sldMkLst>
          <pc:docMk/>
          <pc:sldMk cId="3887866934" sldId="491"/>
        </pc:sldMkLst>
        <pc:spChg chg="mod">
          <ac:chgData name="Alex Fenlon (Libraries and Learning Resources)" userId="666faf6e-5293-41c4-a18f-49888ca28702" providerId="ADAL" clId="{2EAECE5D-C74F-4A1B-A9B4-40E5D5A9B34E}" dt="2025-11-07T12:21:35.862" v="3734" actId="12"/>
          <ac:spMkLst>
            <pc:docMk/>
            <pc:sldMk cId="3887866934" sldId="491"/>
            <ac:spMk id="3" creationId="{B623D313-324A-49BF-4071-6FCD9AA965A0}"/>
          </ac:spMkLst>
        </pc:spChg>
        <pc:picChg chg="mod">
          <ac:chgData name="Alex Fenlon (Libraries and Learning Resources)" userId="666faf6e-5293-41c4-a18f-49888ca28702" providerId="ADAL" clId="{2EAECE5D-C74F-4A1B-A9B4-40E5D5A9B34E}" dt="2025-11-20T10:36:22.418" v="7503" actId="962"/>
          <ac:picMkLst>
            <pc:docMk/>
            <pc:sldMk cId="3887866934" sldId="491"/>
            <ac:picMk id="5" creationId="{F5E8EFE9-A852-1DA2-57A3-35B7892CEC27}"/>
          </ac:picMkLst>
        </pc:picChg>
      </pc:sldChg>
      <pc:sldChg chg="modSp mod ord">
        <pc:chgData name="Alex Fenlon (Libraries and Learning Resources)" userId="666faf6e-5293-41c4-a18f-49888ca28702" providerId="ADAL" clId="{2EAECE5D-C74F-4A1B-A9B4-40E5D5A9B34E}" dt="2025-11-07T15:28:50.322" v="5062" actId="20577"/>
        <pc:sldMkLst>
          <pc:docMk/>
          <pc:sldMk cId="1544222777" sldId="503"/>
        </pc:sldMkLst>
        <pc:spChg chg="mod">
          <ac:chgData name="Alex Fenlon (Libraries and Learning Resources)" userId="666faf6e-5293-41c4-a18f-49888ca28702" providerId="ADAL" clId="{2EAECE5D-C74F-4A1B-A9B4-40E5D5A9B34E}" dt="2025-11-07T11:43:53.742" v="2248" actId="20577"/>
          <ac:spMkLst>
            <pc:docMk/>
            <pc:sldMk cId="1544222777" sldId="503"/>
            <ac:spMk id="2" creationId="{7CEFD28A-8256-B324-2CA0-CA89A5467987}"/>
          </ac:spMkLst>
        </pc:spChg>
        <pc:spChg chg="mod">
          <ac:chgData name="Alex Fenlon (Libraries and Learning Resources)" userId="666faf6e-5293-41c4-a18f-49888ca28702" providerId="ADAL" clId="{2EAECE5D-C74F-4A1B-A9B4-40E5D5A9B34E}" dt="2025-11-07T15:28:50.322" v="5062" actId="20577"/>
          <ac:spMkLst>
            <pc:docMk/>
            <pc:sldMk cId="1544222777" sldId="503"/>
            <ac:spMk id="3" creationId="{B623D313-324A-49BF-4071-6FCD9AA965A0}"/>
          </ac:spMkLst>
        </pc:spChg>
      </pc:sldChg>
      <pc:sldChg chg="modSp add mod modNotesTx">
        <pc:chgData name="Alex Fenlon (Libraries and Learning Resources)" userId="666faf6e-5293-41c4-a18f-49888ca28702" providerId="ADAL" clId="{2EAECE5D-C74F-4A1B-A9B4-40E5D5A9B34E}" dt="2025-11-07T15:38:05.630" v="5453" actId="6549"/>
        <pc:sldMkLst>
          <pc:docMk/>
          <pc:sldMk cId="2585949691" sldId="511"/>
        </pc:sldMkLst>
        <pc:spChg chg="mod">
          <ac:chgData name="Alex Fenlon (Libraries and Learning Resources)" userId="666faf6e-5293-41c4-a18f-49888ca28702" providerId="ADAL" clId="{2EAECE5D-C74F-4A1B-A9B4-40E5D5A9B34E}" dt="2025-11-07T12:21:58.597" v="3738" actId="20577"/>
          <ac:spMkLst>
            <pc:docMk/>
            <pc:sldMk cId="2585949691" sldId="511"/>
            <ac:spMk id="2" creationId="{E3F3E5C6-7C1B-DA76-54BA-01139B64C7E2}"/>
          </ac:spMkLst>
        </pc:spChg>
        <pc:spChg chg="mod">
          <ac:chgData name="Alex Fenlon (Libraries and Learning Resources)" userId="666faf6e-5293-41c4-a18f-49888ca28702" providerId="ADAL" clId="{2EAECE5D-C74F-4A1B-A9B4-40E5D5A9B34E}" dt="2025-11-07T15:38:05.630" v="5453" actId="6549"/>
          <ac:spMkLst>
            <pc:docMk/>
            <pc:sldMk cId="2585949691" sldId="511"/>
            <ac:spMk id="3" creationId="{EB30C6E4-1DEB-8BCE-5F08-017DBDDEC431}"/>
          </ac:spMkLst>
        </pc:spChg>
      </pc:sldChg>
      <pc:sldChg chg="modSp add mod modNotesTx">
        <pc:chgData name="Alex Fenlon (Libraries and Learning Resources)" userId="666faf6e-5293-41c4-a18f-49888ca28702" providerId="ADAL" clId="{2EAECE5D-C74F-4A1B-A9B4-40E5D5A9B34E}" dt="2025-11-11T18:49:49.570" v="7130" actId="20577"/>
        <pc:sldMkLst>
          <pc:docMk/>
          <pc:sldMk cId="2107738194" sldId="512"/>
        </pc:sldMkLst>
        <pc:spChg chg="mod">
          <ac:chgData name="Alex Fenlon (Libraries and Learning Resources)" userId="666faf6e-5293-41c4-a18f-49888ca28702" providerId="ADAL" clId="{2EAECE5D-C74F-4A1B-A9B4-40E5D5A9B34E}" dt="2025-11-11T18:49:49.570" v="7130" actId="20577"/>
          <ac:spMkLst>
            <pc:docMk/>
            <pc:sldMk cId="2107738194" sldId="512"/>
            <ac:spMk id="2" creationId="{91D3CB4C-A142-BA26-6905-23561CCE4141}"/>
          </ac:spMkLst>
        </pc:spChg>
        <pc:spChg chg="mod">
          <ac:chgData name="Alex Fenlon (Libraries and Learning Resources)" userId="666faf6e-5293-41c4-a18f-49888ca28702" providerId="ADAL" clId="{2EAECE5D-C74F-4A1B-A9B4-40E5D5A9B34E}" dt="2025-11-11T18:49:17.778" v="7123" actId="403"/>
          <ac:spMkLst>
            <pc:docMk/>
            <pc:sldMk cId="2107738194" sldId="512"/>
            <ac:spMk id="3" creationId="{037ECF45-4B5D-CE90-0650-E111603EDFA9}"/>
          </ac:spMkLst>
        </pc:spChg>
      </pc:sldChg>
      <pc:sldChg chg="addSp delSp modSp add mod modNotesTx">
        <pc:chgData name="Alex Fenlon (Libraries and Learning Resources)" userId="666faf6e-5293-41c4-a18f-49888ca28702" providerId="ADAL" clId="{2EAECE5D-C74F-4A1B-A9B4-40E5D5A9B34E}" dt="2025-11-20T10:43:30.964" v="7569" actId="13238"/>
        <pc:sldMkLst>
          <pc:docMk/>
          <pc:sldMk cId="488639903" sldId="514"/>
        </pc:sldMkLst>
        <pc:spChg chg="mod">
          <ac:chgData name="Alex Fenlon (Libraries and Learning Resources)" userId="666faf6e-5293-41c4-a18f-49888ca28702" providerId="ADAL" clId="{2EAECE5D-C74F-4A1B-A9B4-40E5D5A9B34E}" dt="2025-11-20T10:39:06.995" v="7522" actId="20577"/>
          <ac:spMkLst>
            <pc:docMk/>
            <pc:sldMk cId="488639903" sldId="514"/>
            <ac:spMk id="2" creationId="{BC02142E-5B2A-B3EE-7186-71A3A4DF4496}"/>
          </ac:spMkLst>
        </pc:spChg>
        <pc:spChg chg="add mod">
          <ac:chgData name="Alex Fenlon (Libraries and Learning Resources)" userId="666faf6e-5293-41c4-a18f-49888ca28702" providerId="ADAL" clId="{2EAECE5D-C74F-4A1B-A9B4-40E5D5A9B34E}" dt="2025-11-07T10:59:58.403" v="1177" actId="403"/>
          <ac:spMkLst>
            <pc:docMk/>
            <pc:sldMk cId="488639903" sldId="514"/>
            <ac:spMk id="5" creationId="{ADEEE092-F996-DF15-4331-5907AD118D1D}"/>
          </ac:spMkLst>
        </pc:spChg>
        <pc:graphicFrameChg chg="add mod modGraphic">
          <ac:chgData name="Alex Fenlon (Libraries and Learning Resources)" userId="666faf6e-5293-41c4-a18f-49888ca28702" providerId="ADAL" clId="{2EAECE5D-C74F-4A1B-A9B4-40E5D5A9B34E}" dt="2025-11-20T10:43:30.964" v="7569" actId="13238"/>
          <ac:graphicFrameMkLst>
            <pc:docMk/>
            <pc:sldMk cId="488639903" sldId="514"/>
            <ac:graphicFrameMk id="4" creationId="{E40AE10D-C5E0-31B8-0CA8-7DAF30623E37}"/>
          </ac:graphicFrameMkLst>
        </pc:graphicFrameChg>
      </pc:sldChg>
      <pc:sldChg chg="modSp add mod modNotesTx">
        <pc:chgData name="Alex Fenlon (Libraries and Learning Resources)" userId="666faf6e-5293-41c4-a18f-49888ca28702" providerId="ADAL" clId="{2EAECE5D-C74F-4A1B-A9B4-40E5D5A9B34E}" dt="2025-11-11T18:50:14.866" v="7147" actId="20577"/>
        <pc:sldMkLst>
          <pc:docMk/>
          <pc:sldMk cId="468167341" sldId="515"/>
        </pc:sldMkLst>
        <pc:spChg chg="mod">
          <ac:chgData name="Alex Fenlon (Libraries and Learning Resources)" userId="666faf6e-5293-41c4-a18f-49888ca28702" providerId="ADAL" clId="{2EAECE5D-C74F-4A1B-A9B4-40E5D5A9B34E}" dt="2025-11-11T18:49:55.089" v="7137" actId="20577"/>
          <ac:spMkLst>
            <pc:docMk/>
            <pc:sldMk cId="468167341" sldId="515"/>
            <ac:spMk id="2" creationId="{43ECC29F-652A-494F-E4DB-BFF4CAFCE086}"/>
          </ac:spMkLst>
        </pc:spChg>
        <pc:spChg chg="mod">
          <ac:chgData name="Alex Fenlon (Libraries and Learning Resources)" userId="666faf6e-5293-41c4-a18f-49888ca28702" providerId="ADAL" clId="{2EAECE5D-C74F-4A1B-A9B4-40E5D5A9B34E}" dt="2025-11-11T18:50:14.866" v="7147" actId="20577"/>
          <ac:spMkLst>
            <pc:docMk/>
            <pc:sldMk cId="468167341" sldId="515"/>
            <ac:spMk id="3" creationId="{365DB680-7674-3A84-F5BA-6C4973288BF7}"/>
          </ac:spMkLst>
        </pc:spChg>
      </pc:sldChg>
      <pc:sldChg chg="addSp modSp add mod modNotesTx">
        <pc:chgData name="Alex Fenlon (Libraries and Learning Resources)" userId="666faf6e-5293-41c4-a18f-49888ca28702" providerId="ADAL" clId="{2EAECE5D-C74F-4A1B-A9B4-40E5D5A9B34E}" dt="2025-11-20T10:40:48.127" v="7526" actId="962"/>
        <pc:sldMkLst>
          <pc:docMk/>
          <pc:sldMk cId="3245852628" sldId="516"/>
        </pc:sldMkLst>
        <pc:spChg chg="mod">
          <ac:chgData name="Alex Fenlon (Libraries and Learning Resources)" userId="666faf6e-5293-41c4-a18f-49888ca28702" providerId="ADAL" clId="{2EAECE5D-C74F-4A1B-A9B4-40E5D5A9B34E}" dt="2025-11-11T15:14:09.337" v="6547" actId="20577"/>
          <ac:spMkLst>
            <pc:docMk/>
            <pc:sldMk cId="3245852628" sldId="516"/>
            <ac:spMk id="2" creationId="{E09AF602-5B5A-4B21-BC5A-0BB02B1B0D03}"/>
          </ac:spMkLst>
        </pc:spChg>
        <pc:spChg chg="mod">
          <ac:chgData name="Alex Fenlon (Libraries and Learning Resources)" userId="666faf6e-5293-41c4-a18f-49888ca28702" providerId="ADAL" clId="{2EAECE5D-C74F-4A1B-A9B4-40E5D5A9B34E}" dt="2025-11-11T18:40:23.667" v="7044" actId="20577"/>
          <ac:spMkLst>
            <pc:docMk/>
            <pc:sldMk cId="3245852628" sldId="516"/>
            <ac:spMk id="3" creationId="{D9B8822C-20EE-FB89-9938-A2E2A14281FA}"/>
          </ac:spMkLst>
        </pc:spChg>
        <pc:picChg chg="add mod modCrop">
          <ac:chgData name="Alex Fenlon (Libraries and Learning Resources)" userId="666faf6e-5293-41c4-a18f-49888ca28702" providerId="ADAL" clId="{2EAECE5D-C74F-4A1B-A9B4-40E5D5A9B34E}" dt="2025-11-20T10:40:48.127" v="7526" actId="962"/>
          <ac:picMkLst>
            <pc:docMk/>
            <pc:sldMk cId="3245852628" sldId="516"/>
            <ac:picMk id="5" creationId="{FBBB91C7-7397-B4BC-546A-A2EE96876412}"/>
          </ac:picMkLst>
        </pc:picChg>
      </pc:sldChg>
      <pc:sldChg chg="modSp add mod ord modNotesTx">
        <pc:chgData name="Alex Fenlon (Libraries and Learning Resources)" userId="666faf6e-5293-41c4-a18f-49888ca28702" providerId="ADAL" clId="{2EAECE5D-C74F-4A1B-A9B4-40E5D5A9B34E}" dt="2025-11-07T11:48:58.140" v="2550" actId="400"/>
        <pc:sldMkLst>
          <pc:docMk/>
          <pc:sldMk cId="1050770312" sldId="517"/>
        </pc:sldMkLst>
        <pc:spChg chg="mod">
          <ac:chgData name="Alex Fenlon (Libraries and Learning Resources)" userId="666faf6e-5293-41c4-a18f-49888ca28702" providerId="ADAL" clId="{2EAECE5D-C74F-4A1B-A9B4-40E5D5A9B34E}" dt="2025-11-07T11:44:07.968" v="2263" actId="20577"/>
          <ac:spMkLst>
            <pc:docMk/>
            <pc:sldMk cId="1050770312" sldId="517"/>
            <ac:spMk id="2" creationId="{80A9B274-7F07-7107-CE4D-62CA03E86EDA}"/>
          </ac:spMkLst>
        </pc:spChg>
        <pc:spChg chg="mod">
          <ac:chgData name="Alex Fenlon (Libraries and Learning Resources)" userId="666faf6e-5293-41c4-a18f-49888ca28702" providerId="ADAL" clId="{2EAECE5D-C74F-4A1B-A9B4-40E5D5A9B34E}" dt="2025-11-07T11:48:58.140" v="2550" actId="400"/>
          <ac:spMkLst>
            <pc:docMk/>
            <pc:sldMk cId="1050770312" sldId="517"/>
            <ac:spMk id="3" creationId="{AAFDA162-CFEA-AFE6-0CD9-EDFDD6DE50B7}"/>
          </ac:spMkLst>
        </pc:spChg>
      </pc:sldChg>
      <pc:sldChg chg="modSp add mod ord modNotesTx">
        <pc:chgData name="Alex Fenlon (Libraries and Learning Resources)" userId="666faf6e-5293-41c4-a18f-49888ca28702" providerId="ADAL" clId="{2EAECE5D-C74F-4A1B-A9B4-40E5D5A9B34E}" dt="2025-11-07T12:03:24.685" v="3110" actId="20577"/>
        <pc:sldMkLst>
          <pc:docMk/>
          <pc:sldMk cId="431310085" sldId="518"/>
        </pc:sldMkLst>
        <pc:spChg chg="mod">
          <ac:chgData name="Alex Fenlon (Libraries and Learning Resources)" userId="666faf6e-5293-41c4-a18f-49888ca28702" providerId="ADAL" clId="{2EAECE5D-C74F-4A1B-A9B4-40E5D5A9B34E}" dt="2025-11-07T11:40:18.911" v="1898" actId="20577"/>
          <ac:spMkLst>
            <pc:docMk/>
            <pc:sldMk cId="431310085" sldId="518"/>
            <ac:spMk id="2" creationId="{3228E1B8-C285-D66C-0293-2335C8574380}"/>
          </ac:spMkLst>
        </pc:spChg>
        <pc:spChg chg="mod">
          <ac:chgData name="Alex Fenlon (Libraries and Learning Resources)" userId="666faf6e-5293-41c4-a18f-49888ca28702" providerId="ADAL" clId="{2EAECE5D-C74F-4A1B-A9B4-40E5D5A9B34E}" dt="2025-11-07T12:03:24.685" v="3110" actId="20577"/>
          <ac:spMkLst>
            <pc:docMk/>
            <pc:sldMk cId="431310085" sldId="518"/>
            <ac:spMk id="3" creationId="{4821D1CE-71AB-D29C-0ECB-9D50D9F3DB16}"/>
          </ac:spMkLst>
        </pc:spChg>
      </pc:sldChg>
      <pc:sldChg chg="modSp add mod">
        <pc:chgData name="Alex Fenlon (Libraries and Learning Resources)" userId="666faf6e-5293-41c4-a18f-49888ca28702" providerId="ADAL" clId="{2EAECE5D-C74F-4A1B-A9B4-40E5D5A9B34E}" dt="2025-11-07T15:29:13.818" v="5068" actId="20577"/>
        <pc:sldMkLst>
          <pc:docMk/>
          <pc:sldMk cId="1217971540" sldId="519"/>
        </pc:sldMkLst>
        <pc:spChg chg="mod">
          <ac:chgData name="Alex Fenlon (Libraries and Learning Resources)" userId="666faf6e-5293-41c4-a18f-49888ca28702" providerId="ADAL" clId="{2EAECE5D-C74F-4A1B-A9B4-40E5D5A9B34E}" dt="2025-11-07T15:29:13.818" v="5068" actId="20577"/>
          <ac:spMkLst>
            <pc:docMk/>
            <pc:sldMk cId="1217971540" sldId="519"/>
            <ac:spMk id="2" creationId="{CF96C722-7739-2F9A-4362-4FAA2DFDF956}"/>
          </ac:spMkLst>
        </pc:spChg>
        <pc:spChg chg="mod">
          <ac:chgData name="Alex Fenlon (Libraries and Learning Resources)" userId="666faf6e-5293-41c4-a18f-49888ca28702" providerId="ADAL" clId="{2EAECE5D-C74F-4A1B-A9B4-40E5D5A9B34E}" dt="2025-11-07T12:09:12.052" v="3194" actId="113"/>
          <ac:spMkLst>
            <pc:docMk/>
            <pc:sldMk cId="1217971540" sldId="519"/>
            <ac:spMk id="3" creationId="{B97A1C0E-DA03-C7DB-8E9E-7EE5EA6234C7}"/>
          </ac:spMkLst>
        </pc:spChg>
      </pc:sldChg>
      <pc:sldChg chg="modSp add mod modNotesTx">
        <pc:chgData name="Alex Fenlon (Libraries and Learning Resources)" userId="666faf6e-5293-41c4-a18f-49888ca28702" providerId="ADAL" clId="{2EAECE5D-C74F-4A1B-A9B4-40E5D5A9B34E}" dt="2025-11-07T12:23:55.917" v="3787" actId="20577"/>
        <pc:sldMkLst>
          <pc:docMk/>
          <pc:sldMk cId="782247375" sldId="520"/>
        </pc:sldMkLst>
        <pc:spChg chg="mod">
          <ac:chgData name="Alex Fenlon (Libraries and Learning Resources)" userId="666faf6e-5293-41c4-a18f-49888ca28702" providerId="ADAL" clId="{2EAECE5D-C74F-4A1B-A9B4-40E5D5A9B34E}" dt="2025-11-07T12:22:39.365" v="3751" actId="20577"/>
          <ac:spMkLst>
            <pc:docMk/>
            <pc:sldMk cId="782247375" sldId="520"/>
            <ac:spMk id="3" creationId="{393F4EEA-C9AF-7CEF-1C31-38C94E064B9E}"/>
          </ac:spMkLst>
        </pc:spChg>
      </pc:sldChg>
      <pc:sldChg chg="modSp add mod">
        <pc:chgData name="Alex Fenlon (Libraries and Learning Resources)" userId="666faf6e-5293-41c4-a18f-49888ca28702" providerId="ADAL" clId="{2EAECE5D-C74F-4A1B-A9B4-40E5D5A9B34E}" dt="2025-11-07T12:43:27.028" v="4511" actId="113"/>
        <pc:sldMkLst>
          <pc:docMk/>
          <pc:sldMk cId="1161099866" sldId="522"/>
        </pc:sldMkLst>
        <pc:spChg chg="mod">
          <ac:chgData name="Alex Fenlon (Libraries and Learning Resources)" userId="666faf6e-5293-41c4-a18f-49888ca28702" providerId="ADAL" clId="{2EAECE5D-C74F-4A1B-A9B4-40E5D5A9B34E}" dt="2025-11-07T12:43:27.028" v="4511" actId="113"/>
          <ac:spMkLst>
            <pc:docMk/>
            <pc:sldMk cId="1161099866" sldId="522"/>
            <ac:spMk id="3" creationId="{CD3E2590-EABA-C283-0263-2F6658EA821E}"/>
          </ac:spMkLst>
        </pc:spChg>
      </pc:sldChg>
      <pc:sldChg chg="addSp delSp modSp add mod">
        <pc:chgData name="Alex Fenlon (Libraries and Learning Resources)" userId="666faf6e-5293-41c4-a18f-49888ca28702" providerId="ADAL" clId="{2EAECE5D-C74F-4A1B-A9B4-40E5D5A9B34E}" dt="2025-11-07T15:29:07.995" v="5066" actId="20577"/>
        <pc:sldMkLst>
          <pc:docMk/>
          <pc:sldMk cId="19415901" sldId="523"/>
        </pc:sldMkLst>
        <pc:spChg chg="mod">
          <ac:chgData name="Alex Fenlon (Libraries and Learning Resources)" userId="666faf6e-5293-41c4-a18f-49888ca28702" providerId="ADAL" clId="{2EAECE5D-C74F-4A1B-A9B4-40E5D5A9B34E}" dt="2025-11-07T15:29:07.995" v="5066" actId="20577"/>
          <ac:spMkLst>
            <pc:docMk/>
            <pc:sldMk cId="19415901" sldId="523"/>
            <ac:spMk id="2" creationId="{CC557001-93EF-52CA-85D0-70B89485D14B}"/>
          </ac:spMkLst>
        </pc:spChg>
        <pc:spChg chg="mod">
          <ac:chgData name="Alex Fenlon (Libraries and Learning Resources)" userId="666faf6e-5293-41c4-a18f-49888ca28702" providerId="ADAL" clId="{2EAECE5D-C74F-4A1B-A9B4-40E5D5A9B34E}" dt="2025-11-07T12:43:53.541" v="4513" actId="113"/>
          <ac:spMkLst>
            <pc:docMk/>
            <pc:sldMk cId="19415901" sldId="523"/>
            <ac:spMk id="3" creationId="{81274393-5D84-D339-5AD9-B23B32393D43}"/>
          </ac:spMkLst>
        </pc:spChg>
      </pc:sldChg>
      <pc:sldChg chg="modSp add mod setBg modNotesTx">
        <pc:chgData name="Alex Fenlon (Libraries and Learning Resources)" userId="666faf6e-5293-41c4-a18f-49888ca28702" providerId="ADAL" clId="{2EAECE5D-C74F-4A1B-A9B4-40E5D5A9B34E}" dt="2025-11-11T18:51:29.405" v="7216" actId="6549"/>
        <pc:sldMkLst>
          <pc:docMk/>
          <pc:sldMk cId="4151492017" sldId="524"/>
        </pc:sldMkLst>
        <pc:spChg chg="mod">
          <ac:chgData name="Alex Fenlon (Libraries and Learning Resources)" userId="666faf6e-5293-41c4-a18f-49888ca28702" providerId="ADAL" clId="{2EAECE5D-C74F-4A1B-A9B4-40E5D5A9B34E}" dt="2025-11-07T12:22:03.892" v="3742" actId="20577"/>
          <ac:spMkLst>
            <pc:docMk/>
            <pc:sldMk cId="4151492017" sldId="524"/>
            <ac:spMk id="2" creationId="{F1AD4298-FAA8-3851-CFD1-6A55D86A4260}"/>
          </ac:spMkLst>
        </pc:spChg>
        <pc:spChg chg="mod">
          <ac:chgData name="Alex Fenlon (Libraries and Learning Resources)" userId="666faf6e-5293-41c4-a18f-49888ca28702" providerId="ADAL" clId="{2EAECE5D-C74F-4A1B-A9B4-40E5D5A9B34E}" dt="2025-11-11T18:51:29.405" v="7216" actId="6549"/>
          <ac:spMkLst>
            <pc:docMk/>
            <pc:sldMk cId="4151492017" sldId="524"/>
            <ac:spMk id="3" creationId="{F73593C8-B3F8-9087-64CE-8B5101221BAF}"/>
          </ac:spMkLst>
        </pc:spChg>
      </pc:sldChg>
      <pc:sldChg chg="modSp add mod">
        <pc:chgData name="Alex Fenlon (Libraries and Learning Resources)" userId="666faf6e-5293-41c4-a18f-49888ca28702" providerId="ADAL" clId="{2EAECE5D-C74F-4A1B-A9B4-40E5D5A9B34E}" dt="2025-11-07T13:47:47.769" v="4648" actId="14100"/>
        <pc:sldMkLst>
          <pc:docMk/>
          <pc:sldMk cId="1880509556" sldId="527"/>
        </pc:sldMkLst>
        <pc:spChg chg="mod">
          <ac:chgData name="Alex Fenlon (Libraries and Learning Resources)" userId="666faf6e-5293-41c4-a18f-49888ca28702" providerId="ADAL" clId="{2EAECE5D-C74F-4A1B-A9B4-40E5D5A9B34E}" dt="2025-11-07T13:38:09.644" v="4536" actId="20577"/>
          <ac:spMkLst>
            <pc:docMk/>
            <pc:sldMk cId="1880509556" sldId="527"/>
            <ac:spMk id="2" creationId="{F4DCE53F-E62C-517B-7B23-B24156D411F5}"/>
          </ac:spMkLst>
        </pc:spChg>
        <pc:spChg chg="mod">
          <ac:chgData name="Alex Fenlon (Libraries and Learning Resources)" userId="666faf6e-5293-41c4-a18f-49888ca28702" providerId="ADAL" clId="{2EAECE5D-C74F-4A1B-A9B4-40E5D5A9B34E}" dt="2025-11-07T13:47:47.769" v="4648" actId="14100"/>
          <ac:spMkLst>
            <pc:docMk/>
            <pc:sldMk cId="1880509556" sldId="527"/>
            <ac:spMk id="3" creationId="{525CFCF3-C691-4B76-F0F4-E9092A35E9F1}"/>
          </ac:spMkLst>
        </pc:spChg>
      </pc:sldChg>
      <pc:sldChg chg="modSp add del mod">
        <pc:chgData name="Alex Fenlon (Libraries and Learning Resources)" userId="666faf6e-5293-41c4-a18f-49888ca28702" providerId="ADAL" clId="{2EAECE5D-C74F-4A1B-A9B4-40E5D5A9B34E}" dt="2025-11-07T13:48:41.444" v="4659" actId="14100"/>
        <pc:sldMkLst>
          <pc:docMk/>
          <pc:sldMk cId="862787702" sldId="528"/>
        </pc:sldMkLst>
        <pc:spChg chg="mod">
          <ac:chgData name="Alex Fenlon (Libraries and Learning Resources)" userId="666faf6e-5293-41c4-a18f-49888ca28702" providerId="ADAL" clId="{2EAECE5D-C74F-4A1B-A9B4-40E5D5A9B34E}" dt="2025-11-07T13:46:18.957" v="4609" actId="20577"/>
          <ac:spMkLst>
            <pc:docMk/>
            <pc:sldMk cId="862787702" sldId="528"/>
            <ac:spMk id="2" creationId="{2E0EEE49-A6B3-44EC-0F29-09375085ADD3}"/>
          </ac:spMkLst>
        </pc:spChg>
        <pc:spChg chg="mod">
          <ac:chgData name="Alex Fenlon (Libraries and Learning Resources)" userId="666faf6e-5293-41c4-a18f-49888ca28702" providerId="ADAL" clId="{2EAECE5D-C74F-4A1B-A9B4-40E5D5A9B34E}" dt="2025-11-07T13:48:41.444" v="4659" actId="14100"/>
          <ac:spMkLst>
            <pc:docMk/>
            <pc:sldMk cId="862787702" sldId="528"/>
            <ac:spMk id="3" creationId="{095800AB-0D09-DBE6-FEEE-635D19E7E7F1}"/>
          </ac:spMkLst>
        </pc:spChg>
      </pc:sldChg>
      <pc:sldChg chg="modSp add mod ord">
        <pc:chgData name="Alex Fenlon (Libraries and Learning Resources)" userId="666faf6e-5293-41c4-a18f-49888ca28702" providerId="ADAL" clId="{2EAECE5D-C74F-4A1B-A9B4-40E5D5A9B34E}" dt="2025-11-07T15:13:16.854" v="4744" actId="113"/>
        <pc:sldMkLst>
          <pc:docMk/>
          <pc:sldMk cId="3477768318" sldId="529"/>
        </pc:sldMkLst>
        <pc:spChg chg="mod">
          <ac:chgData name="Alex Fenlon (Libraries and Learning Resources)" userId="666faf6e-5293-41c4-a18f-49888ca28702" providerId="ADAL" clId="{2EAECE5D-C74F-4A1B-A9B4-40E5D5A9B34E}" dt="2025-11-07T13:46:29.712" v="4636" actId="5793"/>
          <ac:spMkLst>
            <pc:docMk/>
            <pc:sldMk cId="3477768318" sldId="529"/>
            <ac:spMk id="2" creationId="{03C64726-97BD-5C4F-CC4C-562AA078AD39}"/>
          </ac:spMkLst>
        </pc:spChg>
        <pc:spChg chg="mod">
          <ac:chgData name="Alex Fenlon (Libraries and Learning Resources)" userId="666faf6e-5293-41c4-a18f-49888ca28702" providerId="ADAL" clId="{2EAECE5D-C74F-4A1B-A9B4-40E5D5A9B34E}" dt="2025-11-07T15:13:16.854" v="4744" actId="113"/>
          <ac:spMkLst>
            <pc:docMk/>
            <pc:sldMk cId="3477768318" sldId="529"/>
            <ac:spMk id="3" creationId="{5D81FBF8-DD72-A463-5099-D93BA3D0E9BB}"/>
          </ac:spMkLst>
        </pc:spChg>
      </pc:sldChg>
      <pc:sldChg chg="modSp add mod">
        <pc:chgData name="Alex Fenlon (Libraries and Learning Resources)" userId="666faf6e-5293-41c4-a18f-49888ca28702" providerId="ADAL" clId="{2EAECE5D-C74F-4A1B-A9B4-40E5D5A9B34E}" dt="2025-11-11T18:52:48.480" v="7220" actId="113"/>
        <pc:sldMkLst>
          <pc:docMk/>
          <pc:sldMk cId="571942112" sldId="530"/>
        </pc:sldMkLst>
        <pc:spChg chg="mod">
          <ac:chgData name="Alex Fenlon (Libraries and Learning Resources)" userId="666faf6e-5293-41c4-a18f-49888ca28702" providerId="ADAL" clId="{2EAECE5D-C74F-4A1B-A9B4-40E5D5A9B34E}" dt="2025-11-07T13:50:48.630" v="4663" actId="20577"/>
          <ac:spMkLst>
            <pc:docMk/>
            <pc:sldMk cId="571942112" sldId="530"/>
            <ac:spMk id="2" creationId="{1DD7DA83-E385-13C0-04D9-3B8377F6504D}"/>
          </ac:spMkLst>
        </pc:spChg>
        <pc:spChg chg="mod">
          <ac:chgData name="Alex Fenlon (Libraries and Learning Resources)" userId="666faf6e-5293-41c4-a18f-49888ca28702" providerId="ADAL" clId="{2EAECE5D-C74F-4A1B-A9B4-40E5D5A9B34E}" dt="2025-11-11T18:52:48.480" v="7220" actId="113"/>
          <ac:spMkLst>
            <pc:docMk/>
            <pc:sldMk cId="571942112" sldId="530"/>
            <ac:spMk id="3" creationId="{576E54F0-3371-1387-D82B-FAAED8BEC729}"/>
          </ac:spMkLst>
        </pc:spChg>
      </pc:sldChg>
      <pc:sldChg chg="modSp add mod">
        <pc:chgData name="Alex Fenlon (Libraries and Learning Resources)" userId="666faf6e-5293-41c4-a18f-49888ca28702" providerId="ADAL" clId="{2EAECE5D-C74F-4A1B-A9B4-40E5D5A9B34E}" dt="2025-11-11T18:53:17.733" v="7224" actId="403"/>
        <pc:sldMkLst>
          <pc:docMk/>
          <pc:sldMk cId="3272722810" sldId="531"/>
        </pc:sldMkLst>
        <pc:spChg chg="mod">
          <ac:chgData name="Alex Fenlon (Libraries and Learning Resources)" userId="666faf6e-5293-41c4-a18f-49888ca28702" providerId="ADAL" clId="{2EAECE5D-C74F-4A1B-A9B4-40E5D5A9B34E}" dt="2025-11-07T13:51:18.894" v="4678" actId="20577"/>
          <ac:spMkLst>
            <pc:docMk/>
            <pc:sldMk cId="3272722810" sldId="531"/>
            <ac:spMk id="2" creationId="{03B54AEF-B415-633B-C8E7-A1DDD519E3FC}"/>
          </ac:spMkLst>
        </pc:spChg>
        <pc:spChg chg="mod">
          <ac:chgData name="Alex Fenlon (Libraries and Learning Resources)" userId="666faf6e-5293-41c4-a18f-49888ca28702" providerId="ADAL" clId="{2EAECE5D-C74F-4A1B-A9B4-40E5D5A9B34E}" dt="2025-11-11T18:53:17.733" v="7224" actId="403"/>
          <ac:spMkLst>
            <pc:docMk/>
            <pc:sldMk cId="3272722810" sldId="531"/>
            <ac:spMk id="3" creationId="{99847C0A-555C-3084-D51B-220CF8F9611A}"/>
          </ac:spMkLst>
        </pc:spChg>
      </pc:sldChg>
      <pc:sldChg chg="addSp delSp modSp add mod ord">
        <pc:chgData name="Alex Fenlon (Libraries and Learning Resources)" userId="666faf6e-5293-41c4-a18f-49888ca28702" providerId="ADAL" clId="{2EAECE5D-C74F-4A1B-A9B4-40E5D5A9B34E}" dt="2025-11-20T10:40:53.512" v="7527" actId="962"/>
        <pc:sldMkLst>
          <pc:docMk/>
          <pc:sldMk cId="2561227814" sldId="532"/>
        </pc:sldMkLst>
        <pc:spChg chg="mod">
          <ac:chgData name="Alex Fenlon (Libraries and Learning Resources)" userId="666faf6e-5293-41c4-a18f-49888ca28702" providerId="ADAL" clId="{2EAECE5D-C74F-4A1B-A9B4-40E5D5A9B34E}" dt="2025-11-07T15:30:04.410" v="5076" actId="20577"/>
          <ac:spMkLst>
            <pc:docMk/>
            <pc:sldMk cId="2561227814" sldId="532"/>
            <ac:spMk id="2" creationId="{D2CD44E8-A294-95A4-A2B2-21CD206598B4}"/>
          </ac:spMkLst>
        </pc:spChg>
        <pc:spChg chg="mod">
          <ac:chgData name="Alex Fenlon (Libraries and Learning Resources)" userId="666faf6e-5293-41c4-a18f-49888ca28702" providerId="ADAL" clId="{2EAECE5D-C74F-4A1B-A9B4-40E5D5A9B34E}" dt="2025-11-07T15:32:37.132" v="5183" actId="20577"/>
          <ac:spMkLst>
            <pc:docMk/>
            <pc:sldMk cId="2561227814" sldId="532"/>
            <ac:spMk id="3" creationId="{8F3E82D4-6E2C-3C7F-EB39-10AC96DFA463}"/>
          </ac:spMkLst>
        </pc:spChg>
        <pc:picChg chg="add mod">
          <ac:chgData name="Alex Fenlon (Libraries and Learning Resources)" userId="666faf6e-5293-41c4-a18f-49888ca28702" providerId="ADAL" clId="{2EAECE5D-C74F-4A1B-A9B4-40E5D5A9B34E}" dt="2025-11-20T10:40:53.512" v="7527" actId="962"/>
          <ac:picMkLst>
            <pc:docMk/>
            <pc:sldMk cId="2561227814" sldId="532"/>
            <ac:picMk id="3074" creationId="{6E248029-D9B2-0B49-A6B5-2857D7DE0882}"/>
          </ac:picMkLst>
        </pc:picChg>
      </pc:sldChg>
      <pc:sldChg chg="modSp add mod">
        <pc:chgData name="Alex Fenlon (Libraries and Learning Resources)" userId="666faf6e-5293-41c4-a18f-49888ca28702" providerId="ADAL" clId="{2EAECE5D-C74F-4A1B-A9B4-40E5D5A9B34E}" dt="2025-11-07T15:44:50.388" v="5710" actId="20577"/>
        <pc:sldMkLst>
          <pc:docMk/>
          <pc:sldMk cId="540510024" sldId="533"/>
        </pc:sldMkLst>
        <pc:spChg chg="mod">
          <ac:chgData name="Alex Fenlon (Libraries and Learning Resources)" userId="666faf6e-5293-41c4-a18f-49888ca28702" providerId="ADAL" clId="{2EAECE5D-C74F-4A1B-A9B4-40E5D5A9B34E}" dt="2025-11-07T15:38:26.372" v="5455" actId="20577"/>
          <ac:spMkLst>
            <pc:docMk/>
            <pc:sldMk cId="540510024" sldId="533"/>
            <ac:spMk id="2" creationId="{7E46B8C3-98FE-BDC3-6D6D-4CD767C39C2B}"/>
          </ac:spMkLst>
        </pc:spChg>
        <pc:spChg chg="mod">
          <ac:chgData name="Alex Fenlon (Libraries and Learning Resources)" userId="666faf6e-5293-41c4-a18f-49888ca28702" providerId="ADAL" clId="{2EAECE5D-C74F-4A1B-A9B4-40E5D5A9B34E}" dt="2025-11-07T15:44:50.388" v="5710" actId="20577"/>
          <ac:spMkLst>
            <pc:docMk/>
            <pc:sldMk cId="540510024" sldId="533"/>
            <ac:spMk id="3" creationId="{F73A1665-03A3-45D7-1F06-60E67934D07F}"/>
          </ac:spMkLst>
        </pc:spChg>
      </pc:sldChg>
      <pc:sldChg chg="modSp add mod">
        <pc:chgData name="Alex Fenlon (Libraries and Learning Resources)" userId="666faf6e-5293-41c4-a18f-49888ca28702" providerId="ADAL" clId="{2EAECE5D-C74F-4A1B-A9B4-40E5D5A9B34E}" dt="2025-11-07T16:05:43.721" v="6530" actId="20577"/>
        <pc:sldMkLst>
          <pc:docMk/>
          <pc:sldMk cId="799217268" sldId="534"/>
        </pc:sldMkLst>
        <pc:spChg chg="mod">
          <ac:chgData name="Alex Fenlon (Libraries and Learning Resources)" userId="666faf6e-5293-41c4-a18f-49888ca28702" providerId="ADAL" clId="{2EAECE5D-C74F-4A1B-A9B4-40E5D5A9B34E}" dt="2025-11-07T15:59:12.278" v="5979" actId="20577"/>
          <ac:spMkLst>
            <pc:docMk/>
            <pc:sldMk cId="799217268" sldId="534"/>
            <ac:spMk id="2" creationId="{3213F699-22CD-4C1C-0C7D-1C3950296038}"/>
          </ac:spMkLst>
        </pc:spChg>
        <pc:spChg chg="mod">
          <ac:chgData name="Alex Fenlon (Libraries and Learning Resources)" userId="666faf6e-5293-41c4-a18f-49888ca28702" providerId="ADAL" clId="{2EAECE5D-C74F-4A1B-A9B4-40E5D5A9B34E}" dt="2025-11-07T16:05:43.721" v="6530" actId="20577"/>
          <ac:spMkLst>
            <pc:docMk/>
            <pc:sldMk cId="799217268" sldId="534"/>
            <ac:spMk id="3" creationId="{2D117722-9513-8D86-74DD-1EECD3DFDD13}"/>
          </ac:spMkLst>
        </pc:spChg>
      </pc:sldChg>
      <pc:sldChg chg="modSp add mod">
        <pc:chgData name="Alex Fenlon (Libraries and Learning Resources)" userId="666faf6e-5293-41c4-a18f-49888ca28702" providerId="ADAL" clId="{2EAECE5D-C74F-4A1B-A9B4-40E5D5A9B34E}" dt="2025-11-11T18:49:08.190" v="7122" actId="313"/>
        <pc:sldMkLst>
          <pc:docMk/>
          <pc:sldMk cId="2270482560" sldId="535"/>
        </pc:sldMkLst>
        <pc:spChg chg="mod">
          <ac:chgData name="Alex Fenlon (Libraries and Learning Resources)" userId="666faf6e-5293-41c4-a18f-49888ca28702" providerId="ADAL" clId="{2EAECE5D-C74F-4A1B-A9B4-40E5D5A9B34E}" dt="2025-11-11T18:49:08.190" v="7122" actId="313"/>
          <ac:spMkLst>
            <pc:docMk/>
            <pc:sldMk cId="2270482560" sldId="535"/>
            <ac:spMk id="3" creationId="{C36659DF-C250-D9C0-4C2D-F82621B17714}"/>
          </ac:spMkLst>
        </pc:spChg>
      </pc:sldChg>
      <pc:sldChg chg="modSp add mod ord modAnim">
        <pc:chgData name="Alex Fenlon (Libraries and Learning Resources)" userId="666faf6e-5293-41c4-a18f-49888ca28702" providerId="ADAL" clId="{2EAECE5D-C74F-4A1B-A9B4-40E5D5A9B34E}" dt="2025-11-20T10:42:47.230" v="7568" actId="20577"/>
        <pc:sldMkLst>
          <pc:docMk/>
          <pc:sldMk cId="3897286837" sldId="536"/>
        </pc:sldMkLst>
        <pc:spChg chg="mod">
          <ac:chgData name="Alex Fenlon (Libraries and Learning Resources)" userId="666faf6e-5293-41c4-a18f-49888ca28702" providerId="ADAL" clId="{2EAECE5D-C74F-4A1B-A9B4-40E5D5A9B34E}" dt="2025-11-20T10:42:47.230" v="7568" actId="20577"/>
          <ac:spMkLst>
            <pc:docMk/>
            <pc:sldMk cId="3897286837" sldId="536"/>
            <ac:spMk id="2" creationId="{8B47983E-1E94-BBAE-33E3-CDDD6892E5FB}"/>
          </ac:spMkLst>
        </pc:spChg>
        <pc:spChg chg="mod">
          <ac:chgData name="Alex Fenlon (Libraries and Learning Resources)" userId="666faf6e-5293-41c4-a18f-49888ca28702" providerId="ADAL" clId="{2EAECE5D-C74F-4A1B-A9B4-40E5D5A9B34E}" dt="2025-11-11T18:48:48.526" v="7120" actId="20577"/>
          <ac:spMkLst>
            <pc:docMk/>
            <pc:sldMk cId="3897286837" sldId="536"/>
            <ac:spMk id="3" creationId="{7F89257D-26C2-2FD1-3DE6-7E24BE92FE5A}"/>
          </ac:spMkLst>
        </pc:spChg>
      </pc:sldChg>
      <pc:sldChg chg="modSp add mod">
        <pc:chgData name="Alex Fenlon (Libraries and Learning Resources)" userId="666faf6e-5293-41c4-a18f-49888ca28702" providerId="ADAL" clId="{2EAECE5D-C74F-4A1B-A9B4-40E5D5A9B34E}" dt="2025-11-20T10:42:27.347" v="7557" actId="20577"/>
        <pc:sldMkLst>
          <pc:docMk/>
          <pc:sldMk cId="205378604" sldId="538"/>
        </pc:sldMkLst>
        <pc:spChg chg="mod">
          <ac:chgData name="Alex Fenlon (Libraries and Learning Resources)" userId="666faf6e-5293-41c4-a18f-49888ca28702" providerId="ADAL" clId="{2EAECE5D-C74F-4A1B-A9B4-40E5D5A9B34E}" dt="2025-11-20T10:42:27.347" v="7557" actId="20577"/>
          <ac:spMkLst>
            <pc:docMk/>
            <pc:sldMk cId="205378604" sldId="538"/>
            <ac:spMk id="2" creationId="{721F2329-5509-E40F-C988-B6C075954F3D}"/>
          </ac:spMkLst>
        </pc:spChg>
        <pc:spChg chg="mod">
          <ac:chgData name="Alex Fenlon (Libraries and Learning Resources)" userId="666faf6e-5293-41c4-a18f-49888ca28702" providerId="ADAL" clId="{2EAECE5D-C74F-4A1B-A9B4-40E5D5A9B34E}" dt="2025-11-11T18:43:33.323" v="7071" actId="255"/>
          <ac:spMkLst>
            <pc:docMk/>
            <pc:sldMk cId="205378604" sldId="538"/>
            <ac:spMk id="3" creationId="{A909AC7D-2CC5-B1D1-358A-DD4B01DD78E4}"/>
          </ac:spMkLst>
        </pc:spChg>
      </pc:sldChg>
      <pc:sldChg chg="modSp add mod">
        <pc:chgData name="Alex Fenlon (Libraries and Learning Resources)" userId="666faf6e-5293-41c4-a18f-49888ca28702" providerId="ADAL" clId="{2EAECE5D-C74F-4A1B-A9B4-40E5D5A9B34E}" dt="2025-11-11T18:44:01.144" v="7072" actId="113"/>
        <pc:sldMkLst>
          <pc:docMk/>
          <pc:sldMk cId="2913086761" sldId="539"/>
        </pc:sldMkLst>
        <pc:spChg chg="mod">
          <ac:chgData name="Alex Fenlon (Libraries and Learning Resources)" userId="666faf6e-5293-41c4-a18f-49888ca28702" providerId="ADAL" clId="{2EAECE5D-C74F-4A1B-A9B4-40E5D5A9B34E}" dt="2025-11-11T18:41:12.258" v="7055" actId="20577"/>
          <ac:spMkLst>
            <pc:docMk/>
            <pc:sldMk cId="2913086761" sldId="539"/>
            <ac:spMk id="2" creationId="{527C59DC-B718-30A5-B9AF-7C78B088E10B}"/>
          </ac:spMkLst>
        </pc:spChg>
        <pc:spChg chg="mod">
          <ac:chgData name="Alex Fenlon (Libraries and Learning Resources)" userId="666faf6e-5293-41c4-a18f-49888ca28702" providerId="ADAL" clId="{2EAECE5D-C74F-4A1B-A9B4-40E5D5A9B34E}" dt="2025-11-11T18:44:01.144" v="7072" actId="113"/>
          <ac:spMkLst>
            <pc:docMk/>
            <pc:sldMk cId="2913086761" sldId="539"/>
            <ac:spMk id="3" creationId="{08D19FCE-4F48-419E-1D7D-B40873802D74}"/>
          </ac:spMkLst>
        </pc:spChg>
      </pc:sldChg>
      <pc:sldChg chg="modSp add mod">
        <pc:chgData name="Alex Fenlon (Libraries and Learning Resources)" userId="666faf6e-5293-41c4-a18f-49888ca28702" providerId="ADAL" clId="{2EAECE5D-C74F-4A1B-A9B4-40E5D5A9B34E}" dt="2025-11-20T10:42:32.214" v="7561" actId="20577"/>
        <pc:sldMkLst>
          <pc:docMk/>
          <pc:sldMk cId="1648599329" sldId="540"/>
        </pc:sldMkLst>
        <pc:spChg chg="mod">
          <ac:chgData name="Alex Fenlon (Libraries and Learning Resources)" userId="666faf6e-5293-41c4-a18f-49888ca28702" providerId="ADAL" clId="{2EAECE5D-C74F-4A1B-A9B4-40E5D5A9B34E}" dt="2025-11-20T10:42:32.214" v="7561" actId="20577"/>
          <ac:spMkLst>
            <pc:docMk/>
            <pc:sldMk cId="1648599329" sldId="540"/>
            <ac:spMk id="2" creationId="{6A8AF63F-037A-620C-8FE1-642545C66635}"/>
          </ac:spMkLst>
        </pc:spChg>
        <pc:spChg chg="mod">
          <ac:chgData name="Alex Fenlon (Libraries and Learning Resources)" userId="666faf6e-5293-41c4-a18f-49888ca28702" providerId="ADAL" clId="{2EAECE5D-C74F-4A1B-A9B4-40E5D5A9B34E}" dt="2025-11-11T18:42:25.585" v="7069" actId="20577"/>
          <ac:spMkLst>
            <pc:docMk/>
            <pc:sldMk cId="1648599329" sldId="540"/>
            <ac:spMk id="3" creationId="{76080C42-DAC0-324A-1F97-564DBF603BE8}"/>
          </ac:spMkLst>
        </pc:spChg>
      </pc:sldChg>
      <pc:sldMasterChg chg="modSldLayout">
        <pc:chgData name="Alex Fenlon (Libraries and Learning Resources)" userId="666faf6e-5293-41c4-a18f-49888ca28702" providerId="ADAL" clId="{2EAECE5D-C74F-4A1B-A9B4-40E5D5A9B34E}" dt="2025-11-20T10:34:00.573" v="7421" actId="207"/>
        <pc:sldMasterMkLst>
          <pc:docMk/>
          <pc:sldMasterMk cId="431060396" sldId="2147483664"/>
        </pc:sldMasterMkLst>
        <pc:sldLayoutChg chg="addSp delSp modSp mod">
          <pc:chgData name="Alex Fenlon (Libraries and Learning Resources)" userId="666faf6e-5293-41c4-a18f-49888ca28702" providerId="ADAL" clId="{2EAECE5D-C74F-4A1B-A9B4-40E5D5A9B34E}" dt="2025-11-20T10:34:00.573" v="7421" actId="207"/>
          <pc:sldLayoutMkLst>
            <pc:docMk/>
            <pc:sldMasterMk cId="431060396" sldId="2147483664"/>
            <pc:sldLayoutMk cId="1440140127" sldId="2147483665"/>
          </pc:sldLayoutMkLst>
          <pc:spChg chg="add mod">
            <ac:chgData name="Alex Fenlon (Libraries and Learning Resources)" userId="666faf6e-5293-41c4-a18f-49888ca28702" providerId="ADAL" clId="{2EAECE5D-C74F-4A1B-A9B4-40E5D5A9B34E}" dt="2025-11-20T10:34:00.573" v="7421" actId="207"/>
            <ac:spMkLst>
              <pc:docMk/>
              <pc:sldMasterMk cId="431060396" sldId="2147483664"/>
              <pc:sldLayoutMk cId="1440140127" sldId="2147483665"/>
              <ac:spMk id="3" creationId="{B4A4AD6A-FB16-6828-09C9-439FB494334F}"/>
            </ac:spMkLst>
          </pc:spChg>
          <pc:spChg chg="del mod">
            <ac:chgData name="Alex Fenlon (Libraries and Learning Resources)" userId="666faf6e-5293-41c4-a18f-49888ca28702" providerId="ADAL" clId="{2EAECE5D-C74F-4A1B-A9B4-40E5D5A9B34E}" dt="2025-11-20T10:31:05.394" v="7370" actId="478"/>
            <ac:spMkLst>
              <pc:docMk/>
              <pc:sldMasterMk cId="431060396" sldId="2147483664"/>
              <pc:sldLayoutMk cId="1440140127" sldId="2147483665"/>
              <ac:spMk id="6" creationId="{00000000-0000-0000-0000-000000000000}"/>
            </ac:spMkLst>
          </pc:spChg>
          <pc:picChg chg="add mod">
            <ac:chgData name="Alex Fenlon (Libraries and Learning Resources)" userId="666faf6e-5293-41c4-a18f-49888ca28702" providerId="ADAL" clId="{2EAECE5D-C74F-4A1B-A9B4-40E5D5A9B34E}" dt="2025-11-20T10:30:47.580" v="7367" actId="1076"/>
            <ac:picMkLst>
              <pc:docMk/>
              <pc:sldMasterMk cId="431060396" sldId="2147483664"/>
              <pc:sldLayoutMk cId="1440140127" sldId="2147483665"/>
              <ac:picMk id="1026" creationId="{08E23A20-33B6-CE8C-7DF7-8789E8B869B8}"/>
            </ac:picMkLst>
          </pc:picChg>
        </pc:sldLayoutChg>
        <pc:sldLayoutChg chg="addSp delSp modSp mod">
          <pc:chgData name="Alex Fenlon (Libraries and Learning Resources)" userId="666faf6e-5293-41c4-a18f-49888ca28702" providerId="ADAL" clId="{2EAECE5D-C74F-4A1B-A9B4-40E5D5A9B34E}" dt="2025-11-20T10:32:56.637" v="7415" actId="478"/>
          <pc:sldLayoutMkLst>
            <pc:docMk/>
            <pc:sldMasterMk cId="431060396" sldId="2147483664"/>
            <pc:sldLayoutMk cId="922590447" sldId="2147483666"/>
          </pc:sldLayoutMkLst>
          <pc:spChg chg="add del mod">
            <ac:chgData name="Alex Fenlon (Libraries and Learning Resources)" userId="666faf6e-5293-41c4-a18f-49888ca28702" providerId="ADAL" clId="{2EAECE5D-C74F-4A1B-A9B4-40E5D5A9B34E}" dt="2025-11-20T10:31:00.668" v="7369" actId="478"/>
            <ac:spMkLst>
              <pc:docMk/>
              <pc:sldMasterMk cId="431060396" sldId="2147483664"/>
              <pc:sldLayoutMk cId="922590447" sldId="2147483666"/>
              <ac:spMk id="4" creationId="{BC806C31-78EA-08FA-39FD-52251CEA118D}"/>
            </ac:spMkLst>
          </pc:spChg>
          <pc:spChg chg="add del mod">
            <ac:chgData name="Alex Fenlon (Libraries and Learning Resources)" userId="666faf6e-5293-41c4-a18f-49888ca28702" providerId="ADAL" clId="{2EAECE5D-C74F-4A1B-A9B4-40E5D5A9B34E}" dt="2025-11-20T10:32:56.637" v="7415" actId="478"/>
            <ac:spMkLst>
              <pc:docMk/>
              <pc:sldMasterMk cId="431060396" sldId="2147483664"/>
              <pc:sldLayoutMk cId="922590447" sldId="2147483666"/>
              <ac:spMk id="5" creationId="{0CD6D427-4A91-65F7-E24C-AD63FA4CBF50}"/>
            </ac:spMkLst>
          </pc:spChg>
          <pc:picChg chg="add del mod">
            <ac:chgData name="Alex Fenlon (Libraries and Learning Resources)" userId="666faf6e-5293-41c4-a18f-49888ca28702" providerId="ADAL" clId="{2EAECE5D-C74F-4A1B-A9B4-40E5D5A9B34E}" dt="2025-11-20T10:32:53.708" v="7414" actId="478"/>
            <ac:picMkLst>
              <pc:docMk/>
              <pc:sldMasterMk cId="431060396" sldId="2147483664"/>
              <pc:sldLayoutMk cId="922590447" sldId="2147483666"/>
              <ac:picMk id="6" creationId="{E67DA426-ABFB-9ED1-4344-31196399077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AEDA72-7AB4-45D8-94AD-480093165854}" type="datetimeFigureOut">
              <a:rPr lang="en-GB" smtClean="0"/>
              <a:t>19/11/2025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5F9C2A-06C1-4F91-9A2D-647C634570D7}" type="slidenum">
              <a:rPr lang="en-GB" smtClean="0"/>
              <a:t>‹#›</a:t>
            </a:fld>
            <a:endParaRPr lang="en-GB" dirty="0"/>
          </a:p>
        </p:txBody>
      </p:sp>
    </p:spTree>
    <p:extLst>
      <p:ext uri="{BB962C8B-B14F-4D97-AF65-F5344CB8AC3E}">
        <p14:creationId xmlns:p14="http://schemas.microsoft.com/office/powerpoint/2010/main" val="272636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517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38C6-FAD6-BE7D-90B3-19F99C31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8FAC-5AFB-4FCD-74A9-AC1DCF2DB48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E78C500-21C5-1402-E6F5-8422BA67D0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C658EE-18BD-626A-F441-A9193E35BEC6}"/>
              </a:ext>
            </a:extLst>
          </p:cNvPr>
          <p:cNvSpPr>
            <a:spLocks noGrp="1"/>
          </p:cNvSpPr>
          <p:nvPr>
            <p:ph type="sldNum" sz="quarter" idx="5"/>
          </p:nvPr>
        </p:nvSpPr>
        <p:spPr/>
        <p:txBody>
          <a:bodyPr/>
          <a:lstStyle/>
          <a:p>
            <a:fld id="{CC5F9C2A-06C1-4F91-9A2D-647C634570D7}" type="slidenum">
              <a:rPr lang="en-GB" smtClean="0"/>
              <a:t>10</a:t>
            </a:fld>
            <a:endParaRPr lang="en-GB" dirty="0"/>
          </a:p>
        </p:txBody>
      </p:sp>
    </p:spTree>
    <p:extLst>
      <p:ext uri="{BB962C8B-B14F-4D97-AF65-F5344CB8AC3E}">
        <p14:creationId xmlns:p14="http://schemas.microsoft.com/office/powerpoint/2010/main" val="207796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4FF0-F337-7F5C-4288-34C0778AE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A568F-9150-A159-0A44-D4B420FAD7B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8BACA24-B996-D6C7-F9AC-54F6208F71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A90F0B-A0AC-55C5-504A-1AF1EB45A434}"/>
              </a:ext>
            </a:extLst>
          </p:cNvPr>
          <p:cNvSpPr>
            <a:spLocks noGrp="1"/>
          </p:cNvSpPr>
          <p:nvPr>
            <p:ph type="sldNum" sz="quarter" idx="5"/>
          </p:nvPr>
        </p:nvSpPr>
        <p:spPr/>
        <p:txBody>
          <a:bodyPr/>
          <a:lstStyle/>
          <a:p>
            <a:fld id="{CC5F9C2A-06C1-4F91-9A2D-647C634570D7}" type="slidenum">
              <a:rPr lang="en-GB" smtClean="0"/>
              <a:t>11</a:t>
            </a:fld>
            <a:endParaRPr lang="en-GB" dirty="0"/>
          </a:p>
        </p:txBody>
      </p:sp>
    </p:spTree>
    <p:extLst>
      <p:ext uri="{BB962C8B-B14F-4D97-AF65-F5344CB8AC3E}">
        <p14:creationId xmlns:p14="http://schemas.microsoft.com/office/powerpoint/2010/main" val="428652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F9C2A-06C1-4F91-9A2D-647C634570D7}" type="slidenum">
              <a:rPr lang="en-GB" smtClean="0"/>
              <a:t>12</a:t>
            </a:fld>
            <a:endParaRPr lang="en-GB" dirty="0"/>
          </a:p>
        </p:txBody>
      </p:sp>
    </p:spTree>
    <p:extLst>
      <p:ext uri="{BB962C8B-B14F-4D97-AF65-F5344CB8AC3E}">
        <p14:creationId xmlns:p14="http://schemas.microsoft.com/office/powerpoint/2010/main" val="420096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44818-A9F2-8736-5948-8B32284C3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9826A-5353-A444-3A51-09CD67EA831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5251F69-BA0D-F141-A356-B9912C60BA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10B010-B5D3-8882-A4A9-3FFE20955C18}"/>
              </a:ext>
            </a:extLst>
          </p:cNvPr>
          <p:cNvSpPr>
            <a:spLocks noGrp="1"/>
          </p:cNvSpPr>
          <p:nvPr>
            <p:ph type="sldNum" sz="quarter" idx="5"/>
          </p:nvPr>
        </p:nvSpPr>
        <p:spPr/>
        <p:txBody>
          <a:bodyPr/>
          <a:lstStyle/>
          <a:p>
            <a:fld id="{CC5F9C2A-06C1-4F91-9A2D-647C634570D7}" type="slidenum">
              <a:rPr lang="en-GB" smtClean="0"/>
              <a:t>13</a:t>
            </a:fld>
            <a:endParaRPr lang="en-GB" dirty="0"/>
          </a:p>
        </p:txBody>
      </p:sp>
    </p:spTree>
    <p:extLst>
      <p:ext uri="{BB962C8B-B14F-4D97-AF65-F5344CB8AC3E}">
        <p14:creationId xmlns:p14="http://schemas.microsoft.com/office/powerpoint/2010/main" val="298829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128C-F7E3-7310-4806-531D891F4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ED2F3-C578-5DDD-E17C-92F317A9113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8BCE0FA-7DBA-3685-3CE3-4AEB986250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25B5D7-B4F7-9857-D0DA-4FBA322D0BCF}"/>
              </a:ext>
            </a:extLst>
          </p:cNvPr>
          <p:cNvSpPr>
            <a:spLocks noGrp="1"/>
          </p:cNvSpPr>
          <p:nvPr>
            <p:ph type="sldNum" sz="quarter" idx="5"/>
          </p:nvPr>
        </p:nvSpPr>
        <p:spPr/>
        <p:txBody>
          <a:bodyPr/>
          <a:lstStyle/>
          <a:p>
            <a:fld id="{CC5F9C2A-06C1-4F91-9A2D-647C634570D7}" type="slidenum">
              <a:rPr lang="en-GB" smtClean="0"/>
              <a:t>14</a:t>
            </a:fld>
            <a:endParaRPr lang="en-GB" dirty="0"/>
          </a:p>
        </p:txBody>
      </p:sp>
    </p:spTree>
    <p:extLst>
      <p:ext uri="{BB962C8B-B14F-4D97-AF65-F5344CB8AC3E}">
        <p14:creationId xmlns:p14="http://schemas.microsoft.com/office/powerpoint/2010/main" val="95211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3282D-3417-96C3-B071-23F9CD81E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9014A-D747-BB68-745C-45A4078BA24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43EFEB31-DF30-DA44-BA97-4CAA492F35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0AE3A0-F538-C270-BAA1-F807E7729BC8}"/>
              </a:ext>
            </a:extLst>
          </p:cNvPr>
          <p:cNvSpPr>
            <a:spLocks noGrp="1"/>
          </p:cNvSpPr>
          <p:nvPr>
            <p:ph type="sldNum" sz="quarter" idx="5"/>
          </p:nvPr>
        </p:nvSpPr>
        <p:spPr/>
        <p:txBody>
          <a:bodyPr/>
          <a:lstStyle/>
          <a:p>
            <a:fld id="{CC5F9C2A-06C1-4F91-9A2D-647C634570D7}" type="slidenum">
              <a:rPr lang="en-GB" smtClean="0"/>
              <a:t>15</a:t>
            </a:fld>
            <a:endParaRPr lang="en-GB" dirty="0"/>
          </a:p>
        </p:txBody>
      </p:sp>
    </p:spTree>
    <p:extLst>
      <p:ext uri="{BB962C8B-B14F-4D97-AF65-F5344CB8AC3E}">
        <p14:creationId xmlns:p14="http://schemas.microsoft.com/office/powerpoint/2010/main" val="3938890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B14FF-86A3-39E3-F11E-DB865B4B2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B4AA5-1D0B-F052-30A3-9C107659439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D25B788-6D5F-5F3E-F022-A59462C1D8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F4B55B-F116-419F-BB09-C08848FC1F88}"/>
              </a:ext>
            </a:extLst>
          </p:cNvPr>
          <p:cNvSpPr>
            <a:spLocks noGrp="1"/>
          </p:cNvSpPr>
          <p:nvPr>
            <p:ph type="sldNum" sz="quarter" idx="5"/>
          </p:nvPr>
        </p:nvSpPr>
        <p:spPr/>
        <p:txBody>
          <a:bodyPr/>
          <a:lstStyle/>
          <a:p>
            <a:fld id="{CC5F9C2A-06C1-4F91-9A2D-647C634570D7}" type="slidenum">
              <a:rPr lang="en-GB" smtClean="0"/>
              <a:t>16</a:t>
            </a:fld>
            <a:endParaRPr lang="en-GB" dirty="0"/>
          </a:p>
        </p:txBody>
      </p:sp>
    </p:spTree>
    <p:extLst>
      <p:ext uri="{BB962C8B-B14F-4D97-AF65-F5344CB8AC3E}">
        <p14:creationId xmlns:p14="http://schemas.microsoft.com/office/powerpoint/2010/main" val="273080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AF</a:t>
            </a:r>
          </a:p>
        </p:txBody>
      </p:sp>
      <p:sp>
        <p:nvSpPr>
          <p:cNvPr id="4" name="Slide Number Placeholder 3"/>
          <p:cNvSpPr>
            <a:spLocks noGrp="1"/>
          </p:cNvSpPr>
          <p:nvPr>
            <p:ph type="sldNum" sz="quarter" idx="5"/>
          </p:nvPr>
        </p:nvSpPr>
        <p:spPr/>
        <p:txBody>
          <a:bodyPr/>
          <a:lstStyle/>
          <a:p>
            <a:fld id="{CC5F9C2A-06C1-4F91-9A2D-647C634570D7}" type="slidenum">
              <a:rPr lang="en-GB" smtClean="0"/>
              <a:t>17</a:t>
            </a:fld>
            <a:endParaRPr lang="en-GB" dirty="0"/>
          </a:p>
        </p:txBody>
      </p:sp>
    </p:spTree>
    <p:extLst>
      <p:ext uri="{BB962C8B-B14F-4D97-AF65-F5344CB8AC3E}">
        <p14:creationId xmlns:p14="http://schemas.microsoft.com/office/powerpoint/2010/main" val="3667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F9C2A-06C1-4F91-9A2D-647C634570D7}" type="slidenum">
              <a:rPr lang="en-GB" smtClean="0"/>
              <a:t>18</a:t>
            </a:fld>
            <a:endParaRPr lang="en-GB" dirty="0"/>
          </a:p>
        </p:txBody>
      </p:sp>
    </p:spTree>
    <p:extLst>
      <p:ext uri="{BB962C8B-B14F-4D97-AF65-F5344CB8AC3E}">
        <p14:creationId xmlns:p14="http://schemas.microsoft.com/office/powerpoint/2010/main" val="25701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4E20E-A0A2-9DFB-15E0-877821614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B09B3-F0CE-469D-04DF-B3DF43E59A7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2D2479E-92E6-468F-0EBC-2D32C50B17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C0E56F-35E4-FCF5-65FB-EAD94ACF589B}"/>
              </a:ext>
            </a:extLst>
          </p:cNvPr>
          <p:cNvSpPr>
            <a:spLocks noGrp="1"/>
          </p:cNvSpPr>
          <p:nvPr>
            <p:ph type="sldNum" sz="quarter" idx="5"/>
          </p:nvPr>
        </p:nvSpPr>
        <p:spPr/>
        <p:txBody>
          <a:bodyPr/>
          <a:lstStyle/>
          <a:p>
            <a:fld id="{CC5F9C2A-06C1-4F91-9A2D-647C634570D7}" type="slidenum">
              <a:rPr lang="en-GB" smtClean="0"/>
              <a:t>19</a:t>
            </a:fld>
            <a:endParaRPr lang="en-GB" dirty="0"/>
          </a:p>
        </p:txBody>
      </p:sp>
    </p:spTree>
    <p:extLst>
      <p:ext uri="{BB962C8B-B14F-4D97-AF65-F5344CB8AC3E}">
        <p14:creationId xmlns:p14="http://schemas.microsoft.com/office/powerpoint/2010/main" val="428020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F9C2A-06C1-4F91-9A2D-647C634570D7}" type="slidenum">
              <a:rPr lang="en-GB" smtClean="0"/>
              <a:t>2</a:t>
            </a:fld>
            <a:endParaRPr lang="en-GB" dirty="0"/>
          </a:p>
        </p:txBody>
      </p:sp>
    </p:spTree>
    <p:extLst>
      <p:ext uri="{BB962C8B-B14F-4D97-AF65-F5344CB8AC3E}">
        <p14:creationId xmlns:p14="http://schemas.microsoft.com/office/powerpoint/2010/main" val="149634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C6E4B-EBBD-16C7-6CAF-A11034C8C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11B5B-AEF4-77F3-F5EB-D86527BCE5F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28AB4E06-98C7-A399-2AAC-6E61218B8A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6D2840-DC44-0E85-9F1D-3BC93E594C1A}"/>
              </a:ext>
            </a:extLst>
          </p:cNvPr>
          <p:cNvSpPr>
            <a:spLocks noGrp="1"/>
          </p:cNvSpPr>
          <p:nvPr>
            <p:ph type="sldNum" sz="quarter" idx="5"/>
          </p:nvPr>
        </p:nvSpPr>
        <p:spPr/>
        <p:txBody>
          <a:bodyPr/>
          <a:lstStyle/>
          <a:p>
            <a:fld id="{CC5F9C2A-06C1-4F91-9A2D-647C634570D7}" type="slidenum">
              <a:rPr lang="en-GB" smtClean="0"/>
              <a:t>20</a:t>
            </a:fld>
            <a:endParaRPr lang="en-GB" dirty="0"/>
          </a:p>
        </p:txBody>
      </p:sp>
    </p:spTree>
    <p:extLst>
      <p:ext uri="{BB962C8B-B14F-4D97-AF65-F5344CB8AC3E}">
        <p14:creationId xmlns:p14="http://schemas.microsoft.com/office/powerpoint/2010/main" val="233155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9235-F8A6-AE36-473E-E39429383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86A84-A849-499A-ECDF-9F98183234E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4EBA005F-08ED-EE21-6D14-D47C6EF024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579A57-45FB-4677-ACB6-6A638050B1D3}"/>
              </a:ext>
            </a:extLst>
          </p:cNvPr>
          <p:cNvSpPr>
            <a:spLocks noGrp="1"/>
          </p:cNvSpPr>
          <p:nvPr>
            <p:ph type="sldNum" sz="quarter" idx="5"/>
          </p:nvPr>
        </p:nvSpPr>
        <p:spPr/>
        <p:txBody>
          <a:bodyPr/>
          <a:lstStyle/>
          <a:p>
            <a:fld id="{CC5F9C2A-06C1-4F91-9A2D-647C634570D7}" type="slidenum">
              <a:rPr lang="en-GB" smtClean="0"/>
              <a:t>21</a:t>
            </a:fld>
            <a:endParaRPr lang="en-GB" dirty="0"/>
          </a:p>
        </p:txBody>
      </p:sp>
    </p:spTree>
    <p:extLst>
      <p:ext uri="{BB962C8B-B14F-4D97-AF65-F5344CB8AC3E}">
        <p14:creationId xmlns:p14="http://schemas.microsoft.com/office/powerpoint/2010/main" val="2637283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BDBB-C3F2-38E2-5024-5AD5496B2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A057F-60AB-CB6D-B8C4-BD58D8293A2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42B4860-32DA-B09D-17C8-277E98F52C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D98D11-4995-4302-4F8B-8E2AEF908606}"/>
              </a:ext>
            </a:extLst>
          </p:cNvPr>
          <p:cNvSpPr>
            <a:spLocks noGrp="1"/>
          </p:cNvSpPr>
          <p:nvPr>
            <p:ph type="sldNum" sz="quarter" idx="5"/>
          </p:nvPr>
        </p:nvSpPr>
        <p:spPr/>
        <p:txBody>
          <a:bodyPr/>
          <a:lstStyle/>
          <a:p>
            <a:fld id="{CC5F9C2A-06C1-4F91-9A2D-647C634570D7}" type="slidenum">
              <a:rPr lang="en-GB" smtClean="0"/>
              <a:t>22</a:t>
            </a:fld>
            <a:endParaRPr lang="en-GB" dirty="0"/>
          </a:p>
        </p:txBody>
      </p:sp>
    </p:spTree>
    <p:extLst>
      <p:ext uri="{BB962C8B-B14F-4D97-AF65-F5344CB8AC3E}">
        <p14:creationId xmlns:p14="http://schemas.microsoft.com/office/powerpoint/2010/main" val="1767378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2EB2-574F-4BA2-5966-171436591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F20C9-2B18-918F-C11C-CC79E86DF86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13A7ED9-C2DB-E3CA-7C61-A17630CEAF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84F6273-0DCE-DE20-EA8B-3B231479111D}"/>
              </a:ext>
            </a:extLst>
          </p:cNvPr>
          <p:cNvSpPr>
            <a:spLocks noGrp="1"/>
          </p:cNvSpPr>
          <p:nvPr>
            <p:ph type="sldNum" sz="quarter" idx="5"/>
          </p:nvPr>
        </p:nvSpPr>
        <p:spPr/>
        <p:txBody>
          <a:bodyPr/>
          <a:lstStyle/>
          <a:p>
            <a:fld id="{CC5F9C2A-06C1-4F91-9A2D-647C634570D7}" type="slidenum">
              <a:rPr lang="en-GB" smtClean="0"/>
              <a:t>23</a:t>
            </a:fld>
            <a:endParaRPr lang="en-GB" dirty="0"/>
          </a:p>
        </p:txBody>
      </p:sp>
    </p:spTree>
    <p:extLst>
      <p:ext uri="{BB962C8B-B14F-4D97-AF65-F5344CB8AC3E}">
        <p14:creationId xmlns:p14="http://schemas.microsoft.com/office/powerpoint/2010/main" val="280542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149E-358D-2440-BDD5-072440F2B7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0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1F3-0FFE-6978-D5D2-1154D4CB4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93CA0-D207-99C4-5413-EDBB53E19BB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6CD779C-6655-F7EB-30BB-8C3047D946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3C5E10-C666-587A-9775-BB919C89D937}"/>
              </a:ext>
            </a:extLst>
          </p:cNvPr>
          <p:cNvSpPr>
            <a:spLocks noGrp="1"/>
          </p:cNvSpPr>
          <p:nvPr>
            <p:ph type="sldNum" sz="quarter" idx="5"/>
          </p:nvPr>
        </p:nvSpPr>
        <p:spPr/>
        <p:txBody>
          <a:bodyPr/>
          <a:lstStyle/>
          <a:p>
            <a:fld id="{CC5F9C2A-06C1-4F91-9A2D-647C634570D7}" type="slidenum">
              <a:rPr lang="en-GB" smtClean="0"/>
              <a:t>25</a:t>
            </a:fld>
            <a:endParaRPr lang="en-GB" dirty="0"/>
          </a:p>
        </p:txBody>
      </p:sp>
    </p:spTree>
    <p:extLst>
      <p:ext uri="{BB962C8B-B14F-4D97-AF65-F5344CB8AC3E}">
        <p14:creationId xmlns:p14="http://schemas.microsoft.com/office/powerpoint/2010/main" val="618531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5F9C2A-06C1-4F91-9A2D-647C634570D7}" type="slidenum">
              <a:rPr lang="en-GB" smtClean="0"/>
              <a:t>26</a:t>
            </a:fld>
            <a:endParaRPr lang="en-GB" dirty="0"/>
          </a:p>
        </p:txBody>
      </p:sp>
    </p:spTree>
    <p:extLst>
      <p:ext uri="{BB962C8B-B14F-4D97-AF65-F5344CB8AC3E}">
        <p14:creationId xmlns:p14="http://schemas.microsoft.com/office/powerpoint/2010/main" val="3916453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Can you upload 3rd party data to AI tools? What licences to you grant them in doing so?</a:t>
            </a:r>
            <a:br>
              <a:rPr lang="en-GB" sz="1200" dirty="0">
                <a:effectLst/>
                <a:latin typeface="Segoe UI" panose="020B0502040204020203" pitchFamily="34" charset="0"/>
              </a:rPr>
            </a:br>
            <a:r>
              <a:rPr lang="en-GB" sz="1200" dirty="0">
                <a:effectLst/>
                <a:latin typeface="Segoe UI" panose="020B0502040204020203" pitchFamily="34" charset="0"/>
              </a:rPr>
              <a:t>What permissions do you need to use the tools? Are they as Open as they say? What’s the trade off?</a:t>
            </a:r>
            <a:endParaRPr lang="en-GB" sz="12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C5F9C2A-06C1-4F91-9A2D-647C634570D7}" type="slidenum">
              <a:rPr lang="en-GB" smtClean="0"/>
              <a:t>27</a:t>
            </a:fld>
            <a:endParaRPr lang="en-GB" dirty="0"/>
          </a:p>
        </p:txBody>
      </p:sp>
    </p:spTree>
    <p:extLst>
      <p:ext uri="{BB962C8B-B14F-4D97-AF65-F5344CB8AC3E}">
        <p14:creationId xmlns:p14="http://schemas.microsoft.com/office/powerpoint/2010/main" val="44016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94A1E-DBEF-1400-0024-BAE151B90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D3DC0-0030-2934-563E-FB9083A037A5}"/>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C0E6935-D777-C00A-DD9F-57C3178079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5ECFC78-E771-83B0-9783-196BE4465F1B}"/>
              </a:ext>
            </a:extLst>
          </p:cNvPr>
          <p:cNvSpPr>
            <a:spLocks noGrp="1"/>
          </p:cNvSpPr>
          <p:nvPr>
            <p:ph type="sldNum" sz="quarter" idx="5"/>
          </p:nvPr>
        </p:nvSpPr>
        <p:spPr/>
        <p:txBody>
          <a:bodyPr/>
          <a:lstStyle/>
          <a:p>
            <a:fld id="{CC5F9C2A-06C1-4F91-9A2D-647C634570D7}" type="slidenum">
              <a:rPr lang="en-GB" smtClean="0"/>
              <a:t>28</a:t>
            </a:fld>
            <a:endParaRPr lang="en-GB" dirty="0"/>
          </a:p>
        </p:txBody>
      </p:sp>
    </p:spTree>
    <p:extLst>
      <p:ext uri="{BB962C8B-B14F-4D97-AF65-F5344CB8AC3E}">
        <p14:creationId xmlns:p14="http://schemas.microsoft.com/office/powerpoint/2010/main" val="233396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7A2C3-73B6-6296-E0F4-A7CCD15AD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A6D6D-3AD3-DE05-21BE-C0CC31161868}"/>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345CAEE-15A2-9038-4974-BE539729D2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56C767-D977-E175-1B37-75A17F2C4EDA}"/>
              </a:ext>
            </a:extLst>
          </p:cNvPr>
          <p:cNvSpPr>
            <a:spLocks noGrp="1"/>
          </p:cNvSpPr>
          <p:nvPr>
            <p:ph type="sldNum" sz="quarter" idx="5"/>
          </p:nvPr>
        </p:nvSpPr>
        <p:spPr/>
        <p:txBody>
          <a:bodyPr/>
          <a:lstStyle/>
          <a:p>
            <a:fld id="{CC5F9C2A-06C1-4F91-9A2D-647C634570D7}" type="slidenum">
              <a:rPr lang="en-GB" smtClean="0"/>
              <a:t>29</a:t>
            </a:fld>
            <a:endParaRPr lang="en-GB" dirty="0"/>
          </a:p>
        </p:txBody>
      </p:sp>
    </p:spTree>
    <p:extLst>
      <p:ext uri="{BB962C8B-B14F-4D97-AF65-F5344CB8AC3E}">
        <p14:creationId xmlns:p14="http://schemas.microsoft.com/office/powerpoint/2010/main" val="396282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36107-DF98-90A8-C1AE-4A7A1FC94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B88B9-4E51-A62E-B2FF-8F0DE1B43868}"/>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B62C4CC-657A-D5B9-777C-2E7F3FB105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E438D7-D4A9-2044-58E0-8C731567B4AB}"/>
              </a:ext>
            </a:extLst>
          </p:cNvPr>
          <p:cNvSpPr>
            <a:spLocks noGrp="1"/>
          </p:cNvSpPr>
          <p:nvPr>
            <p:ph type="sldNum" sz="quarter" idx="5"/>
          </p:nvPr>
        </p:nvSpPr>
        <p:spPr/>
        <p:txBody>
          <a:bodyPr/>
          <a:lstStyle/>
          <a:p>
            <a:fld id="{CC5F9C2A-06C1-4F91-9A2D-647C634570D7}" type="slidenum">
              <a:rPr lang="en-GB" smtClean="0"/>
              <a:t>3</a:t>
            </a:fld>
            <a:endParaRPr lang="en-GB" dirty="0"/>
          </a:p>
        </p:txBody>
      </p:sp>
    </p:spTree>
    <p:extLst>
      <p:ext uri="{BB962C8B-B14F-4D97-AF65-F5344CB8AC3E}">
        <p14:creationId xmlns:p14="http://schemas.microsoft.com/office/powerpoint/2010/main" val="955396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C6EC-CFEF-C298-5684-9E0EA25F4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FBABD-D2EE-7E48-4AC9-FC0F1429373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6C57AB1A-C94A-B144-FECD-6E6DF8163A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D3529D-F954-14B8-6D5E-8215CCF18CFD}"/>
              </a:ext>
            </a:extLst>
          </p:cNvPr>
          <p:cNvSpPr>
            <a:spLocks noGrp="1"/>
          </p:cNvSpPr>
          <p:nvPr>
            <p:ph type="sldNum" sz="quarter" idx="5"/>
          </p:nvPr>
        </p:nvSpPr>
        <p:spPr/>
        <p:txBody>
          <a:bodyPr/>
          <a:lstStyle/>
          <a:p>
            <a:fld id="{CC5F9C2A-06C1-4F91-9A2D-647C634570D7}" type="slidenum">
              <a:rPr lang="en-GB" smtClean="0"/>
              <a:t>30</a:t>
            </a:fld>
            <a:endParaRPr lang="en-GB" dirty="0"/>
          </a:p>
        </p:txBody>
      </p:sp>
    </p:spTree>
    <p:extLst>
      <p:ext uri="{BB962C8B-B14F-4D97-AF65-F5344CB8AC3E}">
        <p14:creationId xmlns:p14="http://schemas.microsoft.com/office/powerpoint/2010/main" val="375600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0807-74CE-CFC4-3960-753FF4F07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EC325-502B-E51A-5EB2-7EEBF2BC1C6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5EC4BFC-1637-A06B-1606-579ACE82CA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0D86F9-E6EE-67EE-378C-3E4015C9EDFD}"/>
              </a:ext>
            </a:extLst>
          </p:cNvPr>
          <p:cNvSpPr>
            <a:spLocks noGrp="1"/>
          </p:cNvSpPr>
          <p:nvPr>
            <p:ph type="sldNum" sz="quarter" idx="5"/>
          </p:nvPr>
        </p:nvSpPr>
        <p:spPr/>
        <p:txBody>
          <a:bodyPr/>
          <a:lstStyle/>
          <a:p>
            <a:fld id="{CC5F9C2A-06C1-4F91-9A2D-647C634570D7}" type="slidenum">
              <a:rPr lang="en-GB" smtClean="0"/>
              <a:t>31</a:t>
            </a:fld>
            <a:endParaRPr lang="en-GB" dirty="0"/>
          </a:p>
        </p:txBody>
      </p:sp>
    </p:spTree>
    <p:extLst>
      <p:ext uri="{BB962C8B-B14F-4D97-AF65-F5344CB8AC3E}">
        <p14:creationId xmlns:p14="http://schemas.microsoft.com/office/powerpoint/2010/main" val="3156983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96B82-A68F-B664-C2F4-56DEE7798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3B814-8715-0B96-10A7-DA549CDC351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C0B56AAA-B802-DD85-FE2E-4BFD5E3ADD9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0A970-55DE-8B33-B472-86EAB9759CF6}"/>
              </a:ext>
            </a:extLst>
          </p:cNvPr>
          <p:cNvSpPr>
            <a:spLocks noGrp="1"/>
          </p:cNvSpPr>
          <p:nvPr>
            <p:ph type="sldNum" sz="quarter" idx="5"/>
          </p:nvPr>
        </p:nvSpPr>
        <p:spPr/>
        <p:txBody>
          <a:bodyPr/>
          <a:lstStyle/>
          <a:p>
            <a:fld id="{CC5F9C2A-06C1-4F91-9A2D-647C634570D7}" type="slidenum">
              <a:rPr lang="en-GB" smtClean="0"/>
              <a:t>32</a:t>
            </a:fld>
            <a:endParaRPr lang="en-GB" dirty="0"/>
          </a:p>
        </p:txBody>
      </p:sp>
    </p:spTree>
    <p:extLst>
      <p:ext uri="{BB962C8B-B14F-4D97-AF65-F5344CB8AC3E}">
        <p14:creationId xmlns:p14="http://schemas.microsoft.com/office/powerpoint/2010/main" val="3747442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39A2-E58E-B229-9C43-270F7C098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7F75E-51B6-B3B7-533D-CE040E4DF7C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2CCD402-DE20-F563-B0AD-CAF0EF0D82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CEB2E7-161B-DF3C-5155-62B1E782DBA5}"/>
              </a:ext>
            </a:extLst>
          </p:cNvPr>
          <p:cNvSpPr>
            <a:spLocks noGrp="1"/>
          </p:cNvSpPr>
          <p:nvPr>
            <p:ph type="sldNum" sz="quarter" idx="5"/>
          </p:nvPr>
        </p:nvSpPr>
        <p:spPr/>
        <p:txBody>
          <a:bodyPr/>
          <a:lstStyle/>
          <a:p>
            <a:fld id="{CC5F9C2A-06C1-4F91-9A2D-647C634570D7}" type="slidenum">
              <a:rPr lang="en-GB" smtClean="0"/>
              <a:t>33</a:t>
            </a:fld>
            <a:endParaRPr lang="en-GB" dirty="0"/>
          </a:p>
        </p:txBody>
      </p:sp>
    </p:spTree>
    <p:extLst>
      <p:ext uri="{BB962C8B-B14F-4D97-AF65-F5344CB8AC3E}">
        <p14:creationId xmlns:p14="http://schemas.microsoft.com/office/powerpoint/2010/main" val="306207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AF</a:t>
            </a:r>
          </a:p>
        </p:txBody>
      </p:sp>
      <p:sp>
        <p:nvSpPr>
          <p:cNvPr id="4" name="Slide Number Placeholder 3"/>
          <p:cNvSpPr>
            <a:spLocks noGrp="1"/>
          </p:cNvSpPr>
          <p:nvPr>
            <p:ph type="sldNum" sz="quarter" idx="5"/>
          </p:nvPr>
        </p:nvSpPr>
        <p:spPr/>
        <p:txBody>
          <a:bodyPr/>
          <a:lstStyle/>
          <a:p>
            <a:fld id="{CC5F9C2A-06C1-4F91-9A2D-647C634570D7}" type="slidenum">
              <a:rPr lang="en-GB" smtClean="0"/>
              <a:t>34</a:t>
            </a:fld>
            <a:endParaRPr lang="en-GB" dirty="0"/>
          </a:p>
        </p:txBody>
      </p:sp>
    </p:spTree>
    <p:extLst>
      <p:ext uri="{BB962C8B-B14F-4D97-AF65-F5344CB8AC3E}">
        <p14:creationId xmlns:p14="http://schemas.microsoft.com/office/powerpoint/2010/main" val="293094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AF</a:t>
            </a:r>
          </a:p>
        </p:txBody>
      </p:sp>
      <p:sp>
        <p:nvSpPr>
          <p:cNvPr id="4" name="Slide Number Placeholder 3"/>
          <p:cNvSpPr>
            <a:spLocks noGrp="1"/>
          </p:cNvSpPr>
          <p:nvPr>
            <p:ph type="sldNum" sz="quarter" idx="5"/>
          </p:nvPr>
        </p:nvSpPr>
        <p:spPr/>
        <p:txBody>
          <a:bodyPr/>
          <a:lstStyle/>
          <a:p>
            <a:fld id="{CC5F9C2A-06C1-4F91-9A2D-647C634570D7}" type="slidenum">
              <a:rPr lang="en-GB" smtClean="0"/>
              <a:t>35</a:t>
            </a:fld>
            <a:endParaRPr lang="en-GB" dirty="0"/>
          </a:p>
        </p:txBody>
      </p:sp>
    </p:spTree>
    <p:extLst>
      <p:ext uri="{BB962C8B-B14F-4D97-AF65-F5344CB8AC3E}">
        <p14:creationId xmlns:p14="http://schemas.microsoft.com/office/powerpoint/2010/main" val="1617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DFCC1-1869-70D3-C64C-D0FDE451D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46C10-BBCA-C5B8-5AD4-4FE2E3C4117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90285DD-7BBA-78A5-9581-5CE1222B8B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DC3B70-F288-BCA8-37D1-7DA6F5F724ED}"/>
              </a:ext>
            </a:extLst>
          </p:cNvPr>
          <p:cNvSpPr>
            <a:spLocks noGrp="1"/>
          </p:cNvSpPr>
          <p:nvPr>
            <p:ph type="sldNum" sz="quarter" idx="5"/>
          </p:nvPr>
        </p:nvSpPr>
        <p:spPr/>
        <p:txBody>
          <a:bodyPr/>
          <a:lstStyle/>
          <a:p>
            <a:fld id="{CC5F9C2A-06C1-4F91-9A2D-647C634570D7}" type="slidenum">
              <a:rPr lang="en-GB" smtClean="0"/>
              <a:t>4</a:t>
            </a:fld>
            <a:endParaRPr lang="en-GB" dirty="0"/>
          </a:p>
        </p:txBody>
      </p:sp>
    </p:spTree>
    <p:extLst>
      <p:ext uri="{BB962C8B-B14F-4D97-AF65-F5344CB8AC3E}">
        <p14:creationId xmlns:p14="http://schemas.microsoft.com/office/powerpoint/2010/main" val="330837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56513-0A04-B5E6-D895-C43241AC6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A97D-F373-181D-A2DD-D9699F6E698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13BD43C-34A1-4D9F-C553-979FEEA169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DE937-F8BE-6343-1F6E-EF8B6882D75F}"/>
              </a:ext>
            </a:extLst>
          </p:cNvPr>
          <p:cNvSpPr>
            <a:spLocks noGrp="1"/>
          </p:cNvSpPr>
          <p:nvPr>
            <p:ph type="sldNum" sz="quarter" idx="5"/>
          </p:nvPr>
        </p:nvSpPr>
        <p:spPr/>
        <p:txBody>
          <a:bodyPr/>
          <a:lstStyle/>
          <a:p>
            <a:fld id="{CC5F9C2A-06C1-4F91-9A2D-647C634570D7}" type="slidenum">
              <a:rPr lang="en-GB" smtClean="0"/>
              <a:t>5</a:t>
            </a:fld>
            <a:endParaRPr lang="en-GB" dirty="0"/>
          </a:p>
        </p:txBody>
      </p:sp>
    </p:spTree>
    <p:extLst>
      <p:ext uri="{BB962C8B-B14F-4D97-AF65-F5344CB8AC3E}">
        <p14:creationId xmlns:p14="http://schemas.microsoft.com/office/powerpoint/2010/main" val="245404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9EAA3-48D5-8ED4-1A18-5A3DDF862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130E0-8609-B5E5-5112-1F26404A497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EFF76BD-F01F-DFBB-EC39-FBFB85696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49D679-3C19-46F3-9842-F25F039EDAF3}"/>
              </a:ext>
            </a:extLst>
          </p:cNvPr>
          <p:cNvSpPr>
            <a:spLocks noGrp="1"/>
          </p:cNvSpPr>
          <p:nvPr>
            <p:ph type="sldNum" sz="quarter" idx="5"/>
          </p:nvPr>
        </p:nvSpPr>
        <p:spPr/>
        <p:txBody>
          <a:bodyPr/>
          <a:lstStyle/>
          <a:p>
            <a:fld id="{CC5F9C2A-06C1-4F91-9A2D-647C634570D7}" type="slidenum">
              <a:rPr lang="en-GB" smtClean="0"/>
              <a:t>6</a:t>
            </a:fld>
            <a:endParaRPr lang="en-GB" dirty="0"/>
          </a:p>
        </p:txBody>
      </p:sp>
    </p:spTree>
    <p:extLst>
      <p:ext uri="{BB962C8B-B14F-4D97-AF65-F5344CB8AC3E}">
        <p14:creationId xmlns:p14="http://schemas.microsoft.com/office/powerpoint/2010/main" val="57242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360A-CC4A-0380-BB43-8836CDB4A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98B8C-57BF-7968-17E1-B9BE2D2A48C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BB384A8-76F0-FB9F-76CE-38710405CF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DFF6E4-1665-BA1C-48A3-E0809D299DEA}"/>
              </a:ext>
            </a:extLst>
          </p:cNvPr>
          <p:cNvSpPr>
            <a:spLocks noGrp="1"/>
          </p:cNvSpPr>
          <p:nvPr>
            <p:ph type="sldNum" sz="quarter" idx="5"/>
          </p:nvPr>
        </p:nvSpPr>
        <p:spPr/>
        <p:txBody>
          <a:bodyPr/>
          <a:lstStyle/>
          <a:p>
            <a:fld id="{CC5F9C2A-06C1-4F91-9A2D-647C634570D7}" type="slidenum">
              <a:rPr lang="en-GB" smtClean="0"/>
              <a:t>7</a:t>
            </a:fld>
            <a:endParaRPr lang="en-GB" dirty="0"/>
          </a:p>
        </p:txBody>
      </p:sp>
    </p:spTree>
    <p:extLst>
      <p:ext uri="{BB962C8B-B14F-4D97-AF65-F5344CB8AC3E}">
        <p14:creationId xmlns:p14="http://schemas.microsoft.com/office/powerpoint/2010/main" val="37420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3BF5-B852-C756-2C62-7575CE080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B638B-939B-CE2F-735C-0A0C613B06A9}"/>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44DED8D-9E6E-DDE3-7480-66EA5E830E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27C0D7-5914-762B-2EB5-299442406757}"/>
              </a:ext>
            </a:extLst>
          </p:cNvPr>
          <p:cNvSpPr>
            <a:spLocks noGrp="1"/>
          </p:cNvSpPr>
          <p:nvPr>
            <p:ph type="sldNum" sz="quarter" idx="5"/>
          </p:nvPr>
        </p:nvSpPr>
        <p:spPr/>
        <p:txBody>
          <a:bodyPr/>
          <a:lstStyle/>
          <a:p>
            <a:fld id="{CC5F9C2A-06C1-4F91-9A2D-647C634570D7}" type="slidenum">
              <a:rPr lang="en-GB" smtClean="0"/>
              <a:t>8</a:t>
            </a:fld>
            <a:endParaRPr lang="en-GB" dirty="0"/>
          </a:p>
        </p:txBody>
      </p:sp>
    </p:spTree>
    <p:extLst>
      <p:ext uri="{BB962C8B-B14F-4D97-AF65-F5344CB8AC3E}">
        <p14:creationId xmlns:p14="http://schemas.microsoft.com/office/powerpoint/2010/main" val="399654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8038-8B29-FC4F-AF02-1E966ECD8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B487B-DEF6-04D8-4275-9A009341CBBD}"/>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42E62BDB-2190-CBAE-8260-5A27EA9EA7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9CB62E-C0AD-8A9B-E6F8-27D9FD0D7225}"/>
              </a:ext>
            </a:extLst>
          </p:cNvPr>
          <p:cNvSpPr>
            <a:spLocks noGrp="1"/>
          </p:cNvSpPr>
          <p:nvPr>
            <p:ph type="sldNum" sz="quarter" idx="5"/>
          </p:nvPr>
        </p:nvSpPr>
        <p:spPr/>
        <p:txBody>
          <a:bodyPr/>
          <a:lstStyle/>
          <a:p>
            <a:fld id="{CC5F9C2A-06C1-4F91-9A2D-647C634570D7}" type="slidenum">
              <a:rPr lang="en-GB" smtClean="0"/>
              <a:t>9</a:t>
            </a:fld>
            <a:endParaRPr lang="en-GB" dirty="0"/>
          </a:p>
        </p:txBody>
      </p:sp>
    </p:spTree>
    <p:extLst>
      <p:ext uri="{BB962C8B-B14F-4D97-AF65-F5344CB8AC3E}">
        <p14:creationId xmlns:p14="http://schemas.microsoft.com/office/powerpoint/2010/main" val="82450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rcid.org/0000-0003-0059-6855"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creativecommons.org/licenses/by/4.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356" y="4842139"/>
            <a:ext cx="8736971" cy="795536"/>
          </a:xfrm>
          <a:prstGeom prst="rect">
            <a:avLst/>
          </a:prstGeom>
        </p:spPr>
        <p:txBody>
          <a:bodyPr/>
          <a:lstStyle>
            <a:lvl1pPr>
              <a:defRPr>
                <a:solidFill>
                  <a:srgbClr val="857553"/>
                </a:solidFill>
                <a:latin typeface="Georgia"/>
                <a:cs typeface="Georgia"/>
              </a:defRPr>
            </a:lvl1pPr>
          </a:lstStyle>
          <a:p>
            <a:r>
              <a:rPr lang="en-GB"/>
              <a:t>Click to edit Master title style</a:t>
            </a:r>
          </a:p>
        </p:txBody>
      </p:sp>
      <p:sp>
        <p:nvSpPr>
          <p:cNvPr id="5" name="Text Placeholder 4"/>
          <p:cNvSpPr>
            <a:spLocks noGrp="1"/>
          </p:cNvSpPr>
          <p:nvPr>
            <p:ph type="body" sz="quarter" idx="10" hasCustomPrompt="1"/>
          </p:nvPr>
        </p:nvSpPr>
        <p:spPr>
          <a:xfrm>
            <a:off x="527381" y="5733256"/>
            <a:ext cx="8735483" cy="480483"/>
          </a:xfrm>
          <a:prstGeom prst="rect">
            <a:avLst/>
          </a:prstGeom>
        </p:spPr>
        <p:txBody>
          <a:bodyPr/>
          <a:lstStyle>
            <a:lvl1pPr>
              <a:defRPr sz="2133" baseline="0">
                <a:solidFill>
                  <a:schemeClr val="bg1"/>
                </a:solidFill>
              </a:defRPr>
            </a:lvl1pPr>
          </a:lstStyle>
          <a:p>
            <a:pPr lvl="0"/>
            <a:r>
              <a:rPr lang="en-GB"/>
              <a:t>Click to edit subtitle</a:t>
            </a:r>
          </a:p>
        </p:txBody>
      </p:sp>
      <p:sp>
        <p:nvSpPr>
          <p:cNvPr id="3" name="TextBox 2">
            <a:extLst>
              <a:ext uri="{FF2B5EF4-FFF2-40B4-BE49-F238E27FC236}">
                <a16:creationId xmlns:a16="http://schemas.microsoft.com/office/drawing/2014/main" id="{B4A4AD6A-FB16-6828-09C9-439FB494334F}"/>
              </a:ext>
            </a:extLst>
          </p:cNvPr>
          <p:cNvSpPr txBox="1"/>
          <p:nvPr userDrawn="1"/>
        </p:nvSpPr>
        <p:spPr>
          <a:xfrm>
            <a:off x="9262865" y="6348046"/>
            <a:ext cx="2448490" cy="461665"/>
          </a:xfrm>
          <a:prstGeom prst="rect">
            <a:avLst/>
          </a:prstGeom>
          <a:noFill/>
        </p:spPr>
        <p:txBody>
          <a:bodyPr wrap="square" rtlCol="0">
            <a:spAutoFit/>
          </a:bodyPr>
          <a:lstStyle/>
          <a:p>
            <a:r>
              <a:rPr lang="en-GB" sz="800" dirty="0">
                <a:solidFill>
                  <a:schemeClr val="bg1"/>
                </a:solidFill>
              </a:rPr>
              <a:t>© </a:t>
            </a:r>
            <a:r>
              <a:rPr lang="en-GB" sz="800" dirty="0">
                <a:solidFill>
                  <a:schemeClr val="bg1"/>
                </a:solidFill>
                <a:hlinkClick r:id="rId3">
                  <a:extLst>
                    <a:ext uri="{A12FA001-AC4F-418D-AE19-62706E023703}">
                      <ahyp:hlinkClr xmlns:ahyp="http://schemas.microsoft.com/office/drawing/2018/hyperlinkcolor" val="tx"/>
                    </a:ext>
                  </a:extLst>
                </a:hlinkClick>
              </a:rPr>
              <a:t>Alex Fenlon</a:t>
            </a:r>
            <a:r>
              <a:rPr lang="en-GB" sz="800" dirty="0">
                <a:solidFill>
                  <a:schemeClr val="bg1"/>
                </a:solidFill>
              </a:rPr>
              <a:t>, Libraries and Learning Resources, The University of Birmingham, 2025, </a:t>
            </a:r>
            <a:r>
              <a:rPr lang="en-GB" sz="800" b="0" i="0" kern="1200" dirty="0">
                <a:solidFill>
                  <a:schemeClr val="bg1"/>
                </a:solidFill>
                <a:effectLst/>
                <a:latin typeface="+mn-lt"/>
                <a:ea typeface="+mn-ea"/>
                <a:cs typeface="+mn-cs"/>
              </a:rPr>
              <a:t>licensed under </a:t>
            </a:r>
            <a:r>
              <a:rPr lang="en-GB" sz="800" b="0" i="0" kern="1200" dirty="0">
                <a:solidFill>
                  <a:schemeClr val="bg1"/>
                </a:solidFill>
                <a:effectLst/>
                <a:latin typeface="+mn-lt"/>
                <a:ea typeface="+mn-ea"/>
                <a:cs typeface="+mn-cs"/>
                <a:hlinkClick r:id="rId4">
                  <a:extLst>
                    <a:ext uri="{A12FA001-AC4F-418D-AE19-62706E023703}">
                      <ahyp:hlinkClr xmlns:ahyp="http://schemas.microsoft.com/office/drawing/2018/hyperlinkcolor" val="tx"/>
                    </a:ext>
                  </a:extLst>
                </a:hlinkClick>
              </a:rPr>
              <a:t>CC BY 4.0 licence</a:t>
            </a:r>
            <a:endParaRPr lang="en-GB" sz="800" dirty="0">
              <a:solidFill>
                <a:schemeClr val="bg1"/>
              </a:solidFill>
            </a:endParaRPr>
          </a:p>
        </p:txBody>
      </p:sp>
      <p:pic>
        <p:nvPicPr>
          <p:cNvPr id="1026" name="Picture 2">
            <a:extLst>
              <a:ext uri="{FF2B5EF4-FFF2-40B4-BE49-F238E27FC236}">
                <a16:creationId xmlns:a16="http://schemas.microsoft.com/office/drawing/2014/main" id="{08E23A20-33B6-CE8C-7DF7-8789E8B869B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71821" y="6348046"/>
            <a:ext cx="1291043" cy="45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4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0266-3741-A730-AA5B-28344C5445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2196-AE25-818F-A279-983C6F814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02CCB-8F88-651D-9048-2304DDFAC223}"/>
              </a:ext>
            </a:extLst>
          </p:cNvPr>
          <p:cNvSpPr>
            <a:spLocks noGrp="1"/>
          </p:cNvSpPr>
          <p:nvPr>
            <p:ph type="dt" sz="half" idx="10"/>
          </p:nvPr>
        </p:nvSpPr>
        <p:spPr/>
        <p:txBody>
          <a:bodyPr/>
          <a:lstStyle/>
          <a:p>
            <a:fld id="{ED039F6E-D703-4D38-BD5F-7FC139BC52DC}" type="datetimeFigureOut">
              <a:rPr lang="en-GB" smtClean="0"/>
              <a:t>19/11/2025</a:t>
            </a:fld>
            <a:endParaRPr lang="en-GB" dirty="0"/>
          </a:p>
        </p:txBody>
      </p:sp>
      <p:sp>
        <p:nvSpPr>
          <p:cNvPr id="5" name="Footer Placeholder 4">
            <a:extLst>
              <a:ext uri="{FF2B5EF4-FFF2-40B4-BE49-F238E27FC236}">
                <a16:creationId xmlns:a16="http://schemas.microsoft.com/office/drawing/2014/main" id="{289BB550-A035-527C-3CB0-E1CA4CF84A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4541F6-624E-4ED3-9846-2692B4B01B64}"/>
              </a:ext>
            </a:extLst>
          </p:cNvPr>
          <p:cNvSpPr>
            <a:spLocks noGrp="1"/>
          </p:cNvSpPr>
          <p:nvPr>
            <p:ph type="sldNum" sz="quarter" idx="12"/>
          </p:nvPr>
        </p:nvSpPr>
        <p:spPr/>
        <p:txBody>
          <a:bodyPr/>
          <a:lstStyle/>
          <a:p>
            <a:fld id="{574C6945-7BA9-450C-8A43-66986CAF2F7F}" type="slidenum">
              <a:rPr lang="en-GB" smtClean="0"/>
              <a:t>‹#›</a:t>
            </a:fld>
            <a:endParaRPr lang="en-GB" dirty="0"/>
          </a:p>
        </p:txBody>
      </p:sp>
    </p:spTree>
    <p:extLst>
      <p:ext uri="{BB962C8B-B14F-4D97-AF65-F5344CB8AC3E}">
        <p14:creationId xmlns:p14="http://schemas.microsoft.com/office/powerpoint/2010/main" val="34733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431371" y="1484784"/>
            <a:ext cx="7104789" cy="1728192"/>
          </a:xfrm>
        </p:spPr>
        <p:txBody>
          <a:bodyPr anchor="b"/>
          <a:lstStyle>
            <a:lvl1pPr>
              <a:defRPr baseline="0">
                <a:solidFill>
                  <a:schemeClr val="bg1"/>
                </a:solidFill>
                <a:latin typeface="Georgia"/>
                <a:cs typeface="Georgia"/>
              </a:defRPr>
            </a:lvl1pPr>
          </a:lstStyle>
          <a:p>
            <a:r>
              <a:rPr lang="en-GB"/>
              <a:t>Click to edit Master title style</a:t>
            </a:r>
          </a:p>
        </p:txBody>
      </p:sp>
      <p:sp>
        <p:nvSpPr>
          <p:cNvPr id="8" name="Content Placeholder 7"/>
          <p:cNvSpPr>
            <a:spLocks noGrp="1"/>
          </p:cNvSpPr>
          <p:nvPr>
            <p:ph sz="quarter" idx="10"/>
          </p:nvPr>
        </p:nvSpPr>
        <p:spPr>
          <a:xfrm>
            <a:off x="430444" y="3284860"/>
            <a:ext cx="7105651" cy="1152525"/>
          </a:xfrm>
        </p:spPr>
        <p:txBody>
          <a:bodyPr/>
          <a:lstStyle>
            <a:lvl1pPr marL="0" indent="0">
              <a:buNone/>
              <a:defRPr sz="3200" b="0"/>
            </a:lvl1pPr>
            <a:lvl2pPr marL="609585" indent="0">
              <a:buNone/>
              <a:defRPr b="0"/>
            </a:lvl2pPr>
            <a:lvl3pPr marL="1219170" indent="0">
              <a:buNone/>
              <a:defRPr b="0"/>
            </a:lvl3pPr>
            <a:lvl4pPr marL="1828754" indent="0">
              <a:buNone/>
              <a:defRPr b="0"/>
            </a:lvl4pPr>
            <a:lvl5pPr marL="2438339" indent="0">
              <a:buNone/>
              <a:defRPr b="0"/>
            </a:lvl5pPr>
          </a:lstStyle>
          <a:p>
            <a:pPr lvl="0"/>
            <a:r>
              <a:rPr lang="en-GB"/>
              <a:t>Click to edit Master text style</a:t>
            </a:r>
          </a:p>
        </p:txBody>
      </p:sp>
    </p:spTree>
    <p:extLst>
      <p:ext uri="{BB962C8B-B14F-4D97-AF65-F5344CB8AC3E}">
        <p14:creationId xmlns:p14="http://schemas.microsoft.com/office/powerpoint/2010/main" val="479906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a:cs typeface="Georgia"/>
              </a:defRPr>
            </a:lvl1pPr>
          </a:lstStyle>
          <a:p>
            <a:r>
              <a:rPr lang="en-GB"/>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617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29167" y="1052513"/>
            <a:ext cx="10363200" cy="1143000"/>
          </a:xfrm>
        </p:spPr>
        <p:txBody>
          <a:bodyPr/>
          <a:lstStyle>
            <a:lvl1pPr>
              <a:defRPr>
                <a:latin typeface="Georgia"/>
                <a:cs typeface="Georgia"/>
              </a:defRPr>
            </a:lvl1pPr>
          </a:lstStyle>
          <a:p>
            <a:r>
              <a:rPr lang="en-GB"/>
              <a:t>Click to edit Master title style</a:t>
            </a:r>
          </a:p>
        </p:txBody>
      </p:sp>
      <p:sp>
        <p:nvSpPr>
          <p:cNvPr id="3" name="Content Placeholder 2"/>
          <p:cNvSpPr>
            <a:spLocks noGrp="1"/>
          </p:cNvSpPr>
          <p:nvPr>
            <p:ph idx="1"/>
          </p:nvPr>
        </p:nvSpPr>
        <p:spPr>
          <a:xfrm>
            <a:off x="529167" y="2424114"/>
            <a:ext cx="10363200" cy="3656012"/>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554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Title Slide">
    <p:spTree>
      <p:nvGrpSpPr>
        <p:cNvPr id="1" name=""/>
        <p:cNvGrpSpPr/>
        <p:nvPr/>
      </p:nvGrpSpPr>
      <p:grpSpPr>
        <a:xfrm>
          <a:off x="0" y="0"/>
          <a:ext cx="0" cy="0"/>
          <a:chOff x="0" y="0"/>
          <a:chExt cx="0" cy="0"/>
        </a:xfrm>
      </p:grpSpPr>
      <p:pic>
        <p:nvPicPr>
          <p:cNvPr id="7" name="5.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4. Logo">
            <a:extLst>
              <a:ext uri="{FF2B5EF4-FFF2-40B4-BE49-F238E27FC236}">
                <a16:creationId xmlns:a16="http://schemas.microsoft.com/office/drawing/2014/main" id="{4504F269-56E3-639E-F1B1-41EEC4813B5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6400" y="5787179"/>
            <a:ext cx="1954059" cy="567738"/>
          </a:xfrm>
          <a:prstGeom prst="rect">
            <a:avLst/>
          </a:prstGeom>
        </p:spPr>
      </p:pic>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a:t>Insert headline here. </a:t>
            </a:r>
            <a:br>
              <a:rPr lang="en-GB"/>
            </a:br>
            <a:r>
              <a:rPr lang="en-GB"/>
              <a:t>Should be between </a:t>
            </a:r>
            <a:br>
              <a:rPr lang="en-GB"/>
            </a:br>
            <a:r>
              <a:rPr lang="en-GB"/>
              <a:t>1-3 lines max. </a:t>
            </a:r>
            <a:endParaRPr lang="en-US"/>
          </a:p>
        </p:txBody>
      </p:sp>
      <p:sp>
        <p:nvSpPr>
          <p:cNvPr id="16" name="1. Section Title Placeholder">
            <a:extLst>
              <a:ext uri="{FF2B5EF4-FFF2-40B4-BE49-F238E27FC236}">
                <a16:creationId xmlns:a16="http://schemas.microsoft.com/office/drawing/2014/main" id="{7CE02850-963E-BCA7-D70C-3BCCF65A0640}"/>
              </a:ext>
            </a:extLst>
          </p:cNvPr>
          <p:cNvSpPr>
            <a:spLocks noGrp="1"/>
          </p:cNvSpPr>
          <p:nvPr>
            <p:ph type="body" idx="10" hasCustomPrompt="1"/>
          </p:nvPr>
        </p:nvSpPr>
        <p:spPr>
          <a:xfrm>
            <a:off x="406400" y="698182"/>
            <a:ext cx="9154160" cy="244682"/>
          </a:xfrm>
          <a:prstGeom prst="rect">
            <a:avLst/>
          </a:prstGeom>
        </p:spPr>
        <p:txBody>
          <a:bodyPr wrap="square">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TITLE </a:t>
            </a:r>
          </a:p>
        </p:txBody>
      </p:sp>
    </p:spTree>
    <p:extLst>
      <p:ext uri="{BB962C8B-B14F-4D97-AF65-F5344CB8AC3E}">
        <p14:creationId xmlns:p14="http://schemas.microsoft.com/office/powerpoint/2010/main" val="3567574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pic>
        <p:nvPicPr>
          <p:cNvPr id="7" name="6.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600" cy="6856650"/>
          </a:xfrm>
          <a:prstGeom prst="rect">
            <a:avLst/>
          </a:prstGeom>
        </p:spPr>
      </p:pic>
      <p:sp>
        <p:nvSpPr>
          <p:cNvPr id="17" name="4. Picture Box ">
            <a:extLst>
              <a:ext uri="{FF2B5EF4-FFF2-40B4-BE49-F238E27FC236}">
                <a16:creationId xmlns:a16="http://schemas.microsoft.com/office/drawing/2014/main" id="{5BD1D972-DB48-9F79-3343-53455BAD1A3F}"/>
              </a:ext>
            </a:extLst>
          </p:cNvPr>
          <p:cNvSpPr>
            <a:spLocks noGrp="1"/>
          </p:cNvSpPr>
          <p:nvPr>
            <p:ph type="pic" idx="12" hasCustomPrompt="1"/>
          </p:nvPr>
        </p:nvSpPr>
        <p:spPr>
          <a:xfrm>
            <a:off x="7650676" y="0"/>
            <a:ext cx="4541325" cy="6854092"/>
          </a:xfrm>
          <a:custGeom>
            <a:avLst/>
            <a:gdLst>
              <a:gd name="connsiteX0" fmla="*/ 1895608 w 4541325"/>
              <a:gd name="connsiteY0" fmla="*/ 0 h 6854092"/>
              <a:gd name="connsiteX1" fmla="*/ 4541325 w 4541325"/>
              <a:gd name="connsiteY1" fmla="*/ 0 h 6854092"/>
              <a:gd name="connsiteX2" fmla="*/ 4541325 w 4541325"/>
              <a:gd name="connsiteY2" fmla="*/ 6854092 h 6854092"/>
              <a:gd name="connsiteX3" fmla="*/ 2610437 w 4541325"/>
              <a:gd name="connsiteY3" fmla="*/ 6854092 h 6854092"/>
              <a:gd name="connsiteX4" fmla="*/ 0 w 4541325"/>
              <a:gd name="connsiteY4" fmla="*/ 4568092 h 6854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325" h="6854092">
                <a:moveTo>
                  <a:pt x="1895608" y="0"/>
                </a:moveTo>
                <a:lnTo>
                  <a:pt x="4541325" y="0"/>
                </a:lnTo>
                <a:lnTo>
                  <a:pt x="4541325" y="6854092"/>
                </a:lnTo>
                <a:lnTo>
                  <a:pt x="2610437" y="6854092"/>
                </a:lnTo>
                <a:lnTo>
                  <a:pt x="0" y="4568092"/>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a:p>
            <a:br>
              <a:rPr lang="en-GB"/>
            </a:br>
            <a:endParaRPr lang="en-GB"/>
          </a:p>
          <a:p>
            <a:r>
              <a:rPr lang="en-GB"/>
              <a:t>image box on the right click on icon or drag </a:t>
            </a:r>
            <a:br>
              <a:rPr lang="en-GB"/>
            </a:br>
            <a:r>
              <a:rPr lang="en-GB"/>
              <a:t>image into the space to add.</a:t>
            </a:r>
            <a:endParaRPr lang="en-US"/>
          </a:p>
        </p:txBody>
      </p:sp>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a:t>Insert headline here. </a:t>
            </a:r>
            <a:br>
              <a:rPr lang="en-GB"/>
            </a:br>
            <a:r>
              <a:rPr lang="en-GB"/>
              <a:t>Should be between </a:t>
            </a:r>
            <a:br>
              <a:rPr lang="en-GB"/>
            </a:br>
            <a:r>
              <a:rPr lang="en-GB"/>
              <a:t>1-3 lines max. </a:t>
            </a:r>
            <a:endParaRPr lang="en-US"/>
          </a:p>
        </p:txBody>
      </p:sp>
      <p:sp>
        <p:nvSpPr>
          <p:cNvPr id="16" name="1. Section Title Placeholder">
            <a:extLst>
              <a:ext uri="{FF2B5EF4-FFF2-40B4-BE49-F238E27FC236}">
                <a16:creationId xmlns:a16="http://schemas.microsoft.com/office/drawing/2014/main" id="{7CE02850-963E-BCA7-D70C-3BCCF65A0640}"/>
              </a:ext>
            </a:extLst>
          </p:cNvPr>
          <p:cNvSpPr>
            <a:spLocks noGrp="1"/>
          </p:cNvSpPr>
          <p:nvPr>
            <p:ph type="body" idx="10" hasCustomPrompt="1"/>
          </p:nvPr>
        </p:nvSpPr>
        <p:spPr>
          <a:xfrm>
            <a:off x="406400" y="698182"/>
            <a:ext cx="9154160" cy="244682"/>
          </a:xfrm>
          <a:prstGeom prst="rect">
            <a:avLst/>
          </a:prstGeom>
        </p:spPr>
        <p:txBody>
          <a:bodyPr wrap="square">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TITLE</a:t>
            </a:r>
          </a:p>
        </p:txBody>
      </p:sp>
      <p:pic>
        <p:nvPicPr>
          <p:cNvPr id="4" name="Picture 3" descr="A black and white logo&#10;&#10;Description automatically generated">
            <a:extLst>
              <a:ext uri="{FF2B5EF4-FFF2-40B4-BE49-F238E27FC236}">
                <a16:creationId xmlns:a16="http://schemas.microsoft.com/office/drawing/2014/main" id="{475401E3-13FD-B267-EF37-584F298FB385}"/>
              </a:ext>
            </a:extLst>
          </p:cNvPr>
          <p:cNvPicPr>
            <a:picLocks noChangeAspect="1"/>
          </p:cNvPicPr>
          <p:nvPr userDrawn="1"/>
        </p:nvPicPr>
        <p:blipFill>
          <a:blip r:embed="rId3"/>
          <a:stretch>
            <a:fillRect/>
          </a:stretch>
        </p:blipFill>
        <p:spPr>
          <a:xfrm>
            <a:off x="171963" y="5551653"/>
            <a:ext cx="3742376" cy="1048652"/>
          </a:xfrm>
          <a:prstGeom prst="rect">
            <a:avLst/>
          </a:prstGeom>
        </p:spPr>
      </p:pic>
    </p:spTree>
    <p:extLst>
      <p:ext uri="{BB962C8B-B14F-4D97-AF65-F5344CB8AC3E}">
        <p14:creationId xmlns:p14="http://schemas.microsoft.com/office/powerpoint/2010/main" val="173957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4. Logo">
            <a:extLst>
              <a:ext uri="{FF2B5EF4-FFF2-40B4-BE49-F238E27FC236}">
                <a16:creationId xmlns:a16="http://schemas.microsoft.com/office/drawing/2014/main" id="{EC7F413A-BEFA-C6ED-34D9-9898876337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21" name="3. Content Placeholder">
            <a:extLst>
              <a:ext uri="{FF2B5EF4-FFF2-40B4-BE49-F238E27FC236}">
                <a16:creationId xmlns:a16="http://schemas.microsoft.com/office/drawing/2014/main" id="{79000776-6FDA-FB49-9239-188832AB7082}"/>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2. Title Placeholder">
            <a:extLst>
              <a:ext uri="{FF2B5EF4-FFF2-40B4-BE49-F238E27FC236}">
                <a16:creationId xmlns:a16="http://schemas.microsoft.com/office/drawing/2014/main" id="{225D9904-7AA2-396F-0F75-33E10EDC8560}"/>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3" name="1. Accent Copy Placeholder">
            <a:extLst>
              <a:ext uri="{FF2B5EF4-FFF2-40B4-BE49-F238E27FC236}">
                <a16:creationId xmlns:a16="http://schemas.microsoft.com/office/drawing/2014/main" id="{923FEFC2-131D-938E-706B-C951F300E060}"/>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755937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9. Logo">
            <a:extLst>
              <a:ext uri="{FF2B5EF4-FFF2-40B4-BE49-F238E27FC236}">
                <a16:creationId xmlns:a16="http://schemas.microsoft.com/office/drawing/2014/main" id="{BB8CBEBB-355F-B915-9AAB-E1D88DE7CD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24" name="8. Subcopy Placeholder (3) ">
            <a:extLst>
              <a:ext uri="{FF2B5EF4-FFF2-40B4-BE49-F238E27FC236}">
                <a16:creationId xmlns:a16="http://schemas.microsoft.com/office/drawing/2014/main" id="{0A17905D-F51A-30CC-0BA6-B4F831B3520A}"/>
              </a:ext>
            </a:extLst>
          </p:cNvPr>
          <p:cNvSpPr>
            <a:spLocks noGrp="1"/>
          </p:cNvSpPr>
          <p:nvPr>
            <p:ph type="body" sz="quarter" idx="18" hasCustomPrompt="1"/>
          </p:nvPr>
        </p:nvSpPr>
        <p:spPr>
          <a:xfrm>
            <a:off x="8703981" y="4352341"/>
            <a:ext cx="2520475" cy="981075"/>
          </a:xfrm>
        </p:spPr>
        <p:txBody>
          <a:bodyPr>
            <a:noAutofit/>
          </a:bodyPr>
          <a:lstStyle>
            <a:lvl1pPr marL="0" indent="0">
              <a:buNone/>
              <a:defRPr sz="14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12" name="7. Content Placeholder (3)">
            <a:extLst>
              <a:ext uri="{FF2B5EF4-FFF2-40B4-BE49-F238E27FC236}">
                <a16:creationId xmlns:a16="http://schemas.microsoft.com/office/drawing/2014/main" id="{C651A730-60BC-CA78-B014-ED8DF9AF1AD0}"/>
              </a:ext>
            </a:extLst>
          </p:cNvPr>
          <p:cNvSpPr>
            <a:spLocks noGrp="1"/>
          </p:cNvSpPr>
          <p:nvPr>
            <p:ph sz="half" idx="16"/>
          </p:nvPr>
        </p:nvSpPr>
        <p:spPr>
          <a:xfrm>
            <a:off x="8714257" y="1637090"/>
            <a:ext cx="2520000" cy="2520000"/>
          </a:xfrm>
          <a:prstGeom prst="rect">
            <a:avLst/>
          </a:prstGeom>
        </p:spPr>
        <p:txBody>
          <a:bodyPr>
            <a:normAutofit/>
          </a:bodyPr>
          <a:lstStyle>
            <a:lvl1pPr>
              <a:defRPr sz="1600"/>
            </a:lvl1pPr>
          </a:lstStyle>
          <a:p>
            <a:pPr lvl="0"/>
            <a:r>
              <a:rPr lang="en-GB"/>
              <a:t>Click to edit Master text styles</a:t>
            </a:r>
          </a:p>
        </p:txBody>
      </p:sp>
      <p:sp>
        <p:nvSpPr>
          <p:cNvPr id="23" name="6. Subcopy Placeholder (2) ">
            <a:extLst>
              <a:ext uri="{FF2B5EF4-FFF2-40B4-BE49-F238E27FC236}">
                <a16:creationId xmlns:a16="http://schemas.microsoft.com/office/drawing/2014/main" id="{37B33D86-DE28-EC52-465E-8255E4707291}"/>
              </a:ext>
            </a:extLst>
          </p:cNvPr>
          <p:cNvSpPr>
            <a:spLocks noGrp="1"/>
          </p:cNvSpPr>
          <p:nvPr>
            <p:ph type="body" sz="quarter" idx="17" hasCustomPrompt="1"/>
          </p:nvPr>
        </p:nvSpPr>
        <p:spPr>
          <a:xfrm>
            <a:off x="4835999" y="4352341"/>
            <a:ext cx="2520475" cy="981075"/>
          </a:xfrm>
        </p:spPr>
        <p:txBody>
          <a:bodyPr>
            <a:noAutofit/>
          </a:bodyPr>
          <a:lstStyle>
            <a:lvl1pPr marL="0" indent="0">
              <a:buNone/>
              <a:defRPr sz="14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11" name="5. Content Placeholder (2)">
            <a:extLst>
              <a:ext uri="{FF2B5EF4-FFF2-40B4-BE49-F238E27FC236}">
                <a16:creationId xmlns:a16="http://schemas.microsoft.com/office/drawing/2014/main" id="{DF752712-A8DC-64A7-2F58-D93C2487498D}"/>
              </a:ext>
            </a:extLst>
          </p:cNvPr>
          <p:cNvSpPr>
            <a:spLocks noGrp="1"/>
          </p:cNvSpPr>
          <p:nvPr>
            <p:ph sz="half" idx="15"/>
          </p:nvPr>
        </p:nvSpPr>
        <p:spPr>
          <a:xfrm>
            <a:off x="4836000" y="1637090"/>
            <a:ext cx="2520000" cy="2520000"/>
          </a:xfrm>
          <a:prstGeom prst="rect">
            <a:avLst/>
          </a:prstGeom>
        </p:spPr>
        <p:txBody>
          <a:bodyPr>
            <a:normAutofit/>
          </a:bodyPr>
          <a:lstStyle>
            <a:lvl1pPr>
              <a:defRPr sz="1600"/>
            </a:lvl1pPr>
          </a:lstStyle>
          <a:p>
            <a:pPr lvl="0"/>
            <a:r>
              <a:rPr lang="en-GB"/>
              <a:t>Click to edit Master text styles</a:t>
            </a:r>
          </a:p>
        </p:txBody>
      </p:sp>
      <p:sp>
        <p:nvSpPr>
          <p:cNvPr id="15" name="4. Subcopy Placeholder (1)">
            <a:extLst>
              <a:ext uri="{FF2B5EF4-FFF2-40B4-BE49-F238E27FC236}">
                <a16:creationId xmlns:a16="http://schemas.microsoft.com/office/drawing/2014/main" id="{60F9FCEE-C471-7A79-A8A9-88AA385E96B6}"/>
              </a:ext>
            </a:extLst>
          </p:cNvPr>
          <p:cNvSpPr>
            <a:spLocks noGrp="1"/>
          </p:cNvSpPr>
          <p:nvPr>
            <p:ph type="subTitle" idx="1" hasCustomPrompt="1"/>
          </p:nvPr>
        </p:nvSpPr>
        <p:spPr>
          <a:xfrm>
            <a:off x="968019" y="4351119"/>
            <a:ext cx="2520000" cy="982297"/>
          </a:xfrm>
          <a:prstGeom prst="rect">
            <a:avLst/>
          </a:prstGeom>
        </p:spPr>
        <p:txBody>
          <a:bodyPr>
            <a:normAutofit/>
          </a:bodyPr>
          <a:lstStyle>
            <a:lvl1pPr marL="0" indent="0" algn="l">
              <a:lnSpc>
                <a:spcPct val="100000"/>
              </a:lnSpc>
              <a:spcBef>
                <a:spcPts val="0"/>
              </a:spcBef>
              <a:buNone/>
              <a:defRPr sz="1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10" name="3. Content Placeholder (1)">
            <a:extLst>
              <a:ext uri="{FF2B5EF4-FFF2-40B4-BE49-F238E27FC236}">
                <a16:creationId xmlns:a16="http://schemas.microsoft.com/office/drawing/2014/main" id="{59C91A75-C9DD-4FA0-B4EA-0D1F56F343DA}"/>
              </a:ext>
            </a:extLst>
          </p:cNvPr>
          <p:cNvSpPr>
            <a:spLocks noGrp="1"/>
          </p:cNvSpPr>
          <p:nvPr>
            <p:ph sz="half" idx="14"/>
          </p:nvPr>
        </p:nvSpPr>
        <p:spPr>
          <a:xfrm>
            <a:off x="968019" y="1636464"/>
            <a:ext cx="2520000" cy="2520000"/>
          </a:xfrm>
          <a:prstGeom prst="rect">
            <a:avLst/>
          </a:prstGeom>
        </p:spPr>
        <p:txBody>
          <a:bodyPr>
            <a:normAutofit/>
          </a:bodyPr>
          <a:lstStyle>
            <a:lvl1pPr>
              <a:defRPr sz="1600"/>
            </a:lvl1pPr>
          </a:lstStyle>
          <a:p>
            <a:pPr lvl="0"/>
            <a:r>
              <a:rPr lang="en-GB"/>
              <a:t>Click to edit Master text styles</a:t>
            </a:r>
          </a:p>
        </p:txBody>
      </p:sp>
      <p:sp>
        <p:nvSpPr>
          <p:cNvPr id="14" name="2. Title Placeholder">
            <a:extLst>
              <a:ext uri="{FF2B5EF4-FFF2-40B4-BE49-F238E27FC236}">
                <a16:creationId xmlns:a16="http://schemas.microsoft.com/office/drawing/2014/main" id="{3D9C0F31-2805-855F-1AAD-42ED3EF9F81E}"/>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2C8975AC-4527-5C5B-36DF-82091AFE502D}"/>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116041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13. Logo">
            <a:extLst>
              <a:ext uri="{FF2B5EF4-FFF2-40B4-BE49-F238E27FC236}">
                <a16:creationId xmlns:a16="http://schemas.microsoft.com/office/drawing/2014/main" id="{BB8CBEBB-355F-B915-9AAB-E1D88DE7CD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24" name="12. Subtitle Placeholder (5) ">
            <a:extLst>
              <a:ext uri="{FF2B5EF4-FFF2-40B4-BE49-F238E27FC236}">
                <a16:creationId xmlns:a16="http://schemas.microsoft.com/office/drawing/2014/main" id="{0A17905D-F51A-30CC-0BA6-B4F831B3520A}"/>
              </a:ext>
            </a:extLst>
          </p:cNvPr>
          <p:cNvSpPr>
            <a:spLocks noGrp="1"/>
          </p:cNvSpPr>
          <p:nvPr>
            <p:ph type="body" sz="quarter" idx="18" hasCustomPrompt="1"/>
          </p:nvPr>
        </p:nvSpPr>
        <p:spPr>
          <a:xfrm>
            <a:off x="9381803" y="4184005"/>
            <a:ext cx="1897133" cy="1066088"/>
          </a:xfrm>
        </p:spPr>
        <p:txBody>
          <a:bodyPr>
            <a:noAutofit/>
          </a:bodyPr>
          <a:lstStyle>
            <a:lvl1pPr marL="0" indent="0">
              <a:buNone/>
              <a:defRPr sz="12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12" name="11. Content Placeholder (5)">
            <a:extLst>
              <a:ext uri="{FF2B5EF4-FFF2-40B4-BE49-F238E27FC236}">
                <a16:creationId xmlns:a16="http://schemas.microsoft.com/office/drawing/2014/main" id="{C651A730-60BC-CA78-B014-ED8DF9AF1AD0}"/>
              </a:ext>
            </a:extLst>
          </p:cNvPr>
          <p:cNvSpPr>
            <a:spLocks noGrp="1"/>
          </p:cNvSpPr>
          <p:nvPr>
            <p:ph sz="half" idx="16" hasCustomPrompt="1"/>
          </p:nvPr>
        </p:nvSpPr>
        <p:spPr>
          <a:xfrm>
            <a:off x="9392079" y="1849347"/>
            <a:ext cx="1896775" cy="1896775"/>
          </a:xfrm>
          <a:prstGeom prst="rect">
            <a:avLst/>
          </a:prstGeom>
        </p:spPr>
        <p:txBody>
          <a:bodyPr>
            <a:normAutofit/>
          </a:bodyPr>
          <a:lstStyle>
            <a:lvl1pPr>
              <a:defRPr sz="1400"/>
            </a:lvl1pPr>
          </a:lstStyle>
          <a:p>
            <a:pPr lvl="0"/>
            <a:r>
              <a:rPr lang="en-GB"/>
              <a:t>Click to add text </a:t>
            </a:r>
          </a:p>
        </p:txBody>
      </p:sp>
      <p:sp>
        <p:nvSpPr>
          <p:cNvPr id="18" name="10. Subtitle Placeholder (4)">
            <a:extLst>
              <a:ext uri="{FF2B5EF4-FFF2-40B4-BE49-F238E27FC236}">
                <a16:creationId xmlns:a16="http://schemas.microsoft.com/office/drawing/2014/main" id="{EFA1985C-B897-1EBB-D7AE-F6B55FC6FB48}"/>
              </a:ext>
            </a:extLst>
          </p:cNvPr>
          <p:cNvSpPr>
            <a:spLocks noGrp="1"/>
          </p:cNvSpPr>
          <p:nvPr>
            <p:ph type="body" sz="quarter" idx="22" hasCustomPrompt="1"/>
          </p:nvPr>
        </p:nvSpPr>
        <p:spPr>
          <a:xfrm>
            <a:off x="7176755" y="4184004"/>
            <a:ext cx="1897133" cy="1066089"/>
          </a:xfrm>
        </p:spPr>
        <p:txBody>
          <a:bodyPr>
            <a:noAutofit/>
          </a:bodyPr>
          <a:lstStyle>
            <a:lvl1pPr marL="0" indent="0">
              <a:buNone/>
              <a:defRPr sz="12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9" name="9. Content Placeholder (4)">
            <a:extLst>
              <a:ext uri="{FF2B5EF4-FFF2-40B4-BE49-F238E27FC236}">
                <a16:creationId xmlns:a16="http://schemas.microsoft.com/office/drawing/2014/main" id="{05474ED5-602A-E527-6F5E-D10046868917}"/>
              </a:ext>
            </a:extLst>
          </p:cNvPr>
          <p:cNvSpPr>
            <a:spLocks noGrp="1"/>
          </p:cNvSpPr>
          <p:nvPr>
            <p:ph sz="half" idx="20" hasCustomPrompt="1"/>
          </p:nvPr>
        </p:nvSpPr>
        <p:spPr>
          <a:xfrm>
            <a:off x="7184550" y="1848721"/>
            <a:ext cx="1896775" cy="1896775"/>
          </a:xfrm>
          <a:prstGeom prst="rect">
            <a:avLst/>
          </a:prstGeom>
        </p:spPr>
        <p:txBody>
          <a:bodyPr>
            <a:normAutofit/>
          </a:bodyPr>
          <a:lstStyle>
            <a:lvl1pPr>
              <a:defRPr sz="1400"/>
            </a:lvl1pPr>
          </a:lstStyle>
          <a:p>
            <a:pPr lvl="0"/>
            <a:r>
              <a:rPr lang="en-GB"/>
              <a:t>Click to add text </a:t>
            </a:r>
          </a:p>
        </p:txBody>
      </p:sp>
      <p:sp>
        <p:nvSpPr>
          <p:cNvPr id="23" name="8. Subtitle Placeholder (3) ">
            <a:extLst>
              <a:ext uri="{FF2B5EF4-FFF2-40B4-BE49-F238E27FC236}">
                <a16:creationId xmlns:a16="http://schemas.microsoft.com/office/drawing/2014/main" id="{37B33D86-DE28-EC52-465E-8255E4707291}"/>
              </a:ext>
            </a:extLst>
          </p:cNvPr>
          <p:cNvSpPr>
            <a:spLocks noGrp="1"/>
          </p:cNvSpPr>
          <p:nvPr>
            <p:ph type="body" sz="quarter" idx="17" hasCustomPrompt="1"/>
          </p:nvPr>
        </p:nvSpPr>
        <p:spPr>
          <a:xfrm>
            <a:off x="4971707" y="4184004"/>
            <a:ext cx="1897133" cy="1066089"/>
          </a:xfrm>
        </p:spPr>
        <p:txBody>
          <a:bodyPr>
            <a:noAutofit/>
          </a:bodyPr>
          <a:lstStyle>
            <a:lvl1pPr marL="0" indent="0">
              <a:buNone/>
              <a:defRPr sz="12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11" name="7. Content Placeholder (3)">
            <a:extLst>
              <a:ext uri="{FF2B5EF4-FFF2-40B4-BE49-F238E27FC236}">
                <a16:creationId xmlns:a16="http://schemas.microsoft.com/office/drawing/2014/main" id="{DF752712-A8DC-64A7-2F58-D93C2487498D}"/>
              </a:ext>
            </a:extLst>
          </p:cNvPr>
          <p:cNvSpPr>
            <a:spLocks noGrp="1"/>
          </p:cNvSpPr>
          <p:nvPr>
            <p:ph sz="half" idx="15" hasCustomPrompt="1"/>
          </p:nvPr>
        </p:nvSpPr>
        <p:spPr>
          <a:xfrm>
            <a:off x="4977023" y="1849347"/>
            <a:ext cx="1896775" cy="1896775"/>
          </a:xfrm>
          <a:prstGeom prst="rect">
            <a:avLst/>
          </a:prstGeom>
        </p:spPr>
        <p:txBody>
          <a:bodyPr>
            <a:normAutofit/>
          </a:bodyPr>
          <a:lstStyle>
            <a:lvl1pPr>
              <a:defRPr sz="1400"/>
            </a:lvl1pPr>
          </a:lstStyle>
          <a:p>
            <a:pPr lvl="0"/>
            <a:r>
              <a:rPr lang="en-GB"/>
              <a:t>Click to add text </a:t>
            </a:r>
          </a:p>
        </p:txBody>
      </p:sp>
      <p:sp>
        <p:nvSpPr>
          <p:cNvPr id="19" name="6. Subtitle Placeholder (2) ">
            <a:extLst>
              <a:ext uri="{FF2B5EF4-FFF2-40B4-BE49-F238E27FC236}">
                <a16:creationId xmlns:a16="http://schemas.microsoft.com/office/drawing/2014/main" id="{11CDA61C-396F-1EA1-0D50-6BBA625080D5}"/>
              </a:ext>
            </a:extLst>
          </p:cNvPr>
          <p:cNvSpPr>
            <a:spLocks noGrp="1"/>
          </p:cNvSpPr>
          <p:nvPr>
            <p:ph type="body" sz="quarter" idx="23" hasCustomPrompt="1"/>
          </p:nvPr>
        </p:nvSpPr>
        <p:spPr>
          <a:xfrm>
            <a:off x="2766659" y="4184004"/>
            <a:ext cx="1897133" cy="1066089"/>
          </a:xfrm>
        </p:spPr>
        <p:txBody>
          <a:bodyPr>
            <a:noAutofit/>
          </a:bodyPr>
          <a:lstStyle>
            <a:lvl1pPr marL="0" indent="0">
              <a:buNone/>
              <a:defRPr sz="1200" b="0" i="0">
                <a:latin typeface="Arial" panose="020B0604020202020204" pitchFamily="34" charset="0"/>
              </a:defRPr>
            </a:lvl1pPr>
          </a:lstStyle>
          <a:p>
            <a:r>
              <a:rPr lang="en-GB">
                <a:solidFill>
                  <a:srgbClr val="FFFFFF"/>
                </a:solidFill>
                <a:effectLst/>
                <a:latin typeface="Helvetica" pitchFamily="2" charset="0"/>
              </a:rPr>
              <a:t>Insert sub copy here.</a:t>
            </a:r>
          </a:p>
        </p:txBody>
      </p:sp>
      <p:sp>
        <p:nvSpPr>
          <p:cNvPr id="3" name="5. Content Placeholder (2)">
            <a:extLst>
              <a:ext uri="{FF2B5EF4-FFF2-40B4-BE49-F238E27FC236}">
                <a16:creationId xmlns:a16="http://schemas.microsoft.com/office/drawing/2014/main" id="{8656302A-5C3E-50EE-D011-8B3BD34117D1}"/>
              </a:ext>
            </a:extLst>
          </p:cNvPr>
          <p:cNvSpPr>
            <a:spLocks noGrp="1"/>
          </p:cNvSpPr>
          <p:nvPr>
            <p:ph sz="half" idx="19" hasCustomPrompt="1"/>
          </p:nvPr>
        </p:nvSpPr>
        <p:spPr>
          <a:xfrm>
            <a:off x="2769496" y="1848721"/>
            <a:ext cx="1896775" cy="1896775"/>
          </a:xfrm>
          <a:prstGeom prst="rect">
            <a:avLst/>
          </a:prstGeom>
        </p:spPr>
        <p:txBody>
          <a:bodyPr>
            <a:normAutofit/>
          </a:bodyPr>
          <a:lstStyle>
            <a:lvl1pPr>
              <a:defRPr sz="1400"/>
            </a:lvl1pPr>
          </a:lstStyle>
          <a:p>
            <a:pPr lvl="0"/>
            <a:r>
              <a:rPr lang="en-GB"/>
              <a:t>Click to add text </a:t>
            </a:r>
          </a:p>
        </p:txBody>
      </p:sp>
      <p:sp>
        <p:nvSpPr>
          <p:cNvPr id="15" name="4. Subtitle Placeholder (1) ">
            <a:extLst>
              <a:ext uri="{FF2B5EF4-FFF2-40B4-BE49-F238E27FC236}">
                <a16:creationId xmlns:a16="http://schemas.microsoft.com/office/drawing/2014/main" id="{60F9FCEE-C471-7A79-A8A9-88AA385E96B6}"/>
              </a:ext>
            </a:extLst>
          </p:cNvPr>
          <p:cNvSpPr>
            <a:spLocks noGrp="1"/>
          </p:cNvSpPr>
          <p:nvPr>
            <p:ph type="subTitle" idx="1" hasCustomPrompt="1"/>
          </p:nvPr>
        </p:nvSpPr>
        <p:spPr>
          <a:xfrm>
            <a:off x="561968" y="4183085"/>
            <a:ext cx="1896776" cy="1067009"/>
          </a:xfrm>
          <a:prstGeom prst="rect">
            <a:avLst/>
          </a:prstGeom>
        </p:spPr>
        <p:txBody>
          <a:bodyPr>
            <a:normAutofit/>
          </a:bodyPr>
          <a:lstStyle>
            <a:lvl1pPr marL="0" indent="0" algn="l">
              <a:lnSpc>
                <a:spcPct val="100000"/>
              </a:lnSpc>
              <a:spcBef>
                <a:spcPts val="0"/>
              </a:spcBef>
              <a:buNone/>
              <a:defRPr sz="12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10" name="3. Content Placeholder (1)">
            <a:extLst>
              <a:ext uri="{FF2B5EF4-FFF2-40B4-BE49-F238E27FC236}">
                <a16:creationId xmlns:a16="http://schemas.microsoft.com/office/drawing/2014/main" id="{59C91A75-C9DD-4FA0-B4EA-0D1F56F343DA}"/>
              </a:ext>
            </a:extLst>
          </p:cNvPr>
          <p:cNvSpPr>
            <a:spLocks noGrp="1"/>
          </p:cNvSpPr>
          <p:nvPr>
            <p:ph sz="half" idx="14" hasCustomPrompt="1"/>
          </p:nvPr>
        </p:nvSpPr>
        <p:spPr>
          <a:xfrm>
            <a:off x="561969" y="1848721"/>
            <a:ext cx="1896775" cy="1896775"/>
          </a:xfrm>
          <a:prstGeom prst="rect">
            <a:avLst/>
          </a:prstGeom>
        </p:spPr>
        <p:txBody>
          <a:bodyPr>
            <a:normAutofit/>
          </a:bodyPr>
          <a:lstStyle>
            <a:lvl1pPr>
              <a:defRPr sz="1400"/>
            </a:lvl1pPr>
          </a:lstStyle>
          <a:p>
            <a:pPr lvl="0"/>
            <a:r>
              <a:rPr lang="en-GB"/>
              <a:t>Click to add text </a:t>
            </a:r>
          </a:p>
        </p:txBody>
      </p:sp>
      <p:sp>
        <p:nvSpPr>
          <p:cNvPr id="14" name="2. Title Placeholder">
            <a:extLst>
              <a:ext uri="{FF2B5EF4-FFF2-40B4-BE49-F238E27FC236}">
                <a16:creationId xmlns:a16="http://schemas.microsoft.com/office/drawing/2014/main" id="{3D9C0F31-2805-855F-1AAD-42ED3EF9F81E}"/>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2C8975AC-4527-5C5B-36DF-82091AFE502D}"/>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1128883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3. Logo">
            <a:extLst>
              <a:ext uri="{FF2B5EF4-FFF2-40B4-BE49-F238E27FC236}">
                <a16:creationId xmlns:a16="http://schemas.microsoft.com/office/drawing/2014/main" id="{E91636C4-D5EE-EAF8-561E-CE359C6071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10" name="2. Title Placeholder">
            <a:extLst>
              <a:ext uri="{FF2B5EF4-FFF2-40B4-BE49-F238E27FC236}">
                <a16:creationId xmlns:a16="http://schemas.microsoft.com/office/drawing/2014/main" id="{D5F7B9A0-DAE3-C350-D76B-69F54C16A959}"/>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710752BE-F424-F8D5-5781-FE1DA5F92861}"/>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182833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548680"/>
            <a:ext cx="10363200" cy="1143000"/>
          </a:xfrm>
          <a:prstGeom prst="rect">
            <a:avLst/>
          </a:prstGeom>
        </p:spPr>
        <p:txBody>
          <a:bodyPr/>
          <a:lstStyle>
            <a:lvl1pPr>
              <a:defRPr sz="3733">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16129" y="1796819"/>
            <a:ext cx="10363200" cy="3656012"/>
          </a:xfrm>
          <a:prstGeom prst="rect">
            <a:avLst/>
          </a:prstGeom>
        </p:spPr>
        <p:txBody>
          <a:bodyPr/>
          <a:lstStyle>
            <a:lvl1pPr marL="457189" indent="-457189">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92259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1. Logo">
            <a:extLst>
              <a:ext uri="{FF2B5EF4-FFF2-40B4-BE49-F238E27FC236}">
                <a16:creationId xmlns:a16="http://schemas.microsoft.com/office/drawing/2014/main" id="{E91636C4-D5EE-EAF8-561E-CE359C6071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Tree>
    <p:extLst>
      <p:ext uri="{BB962C8B-B14F-4D97-AF65-F5344CB8AC3E}">
        <p14:creationId xmlns:p14="http://schemas.microsoft.com/office/powerpoint/2010/main" val="3266440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4. Logo">
            <a:extLst>
              <a:ext uri="{FF2B5EF4-FFF2-40B4-BE49-F238E27FC236}">
                <a16:creationId xmlns:a16="http://schemas.microsoft.com/office/drawing/2014/main" id="{EC7F413A-BEFA-C6ED-34D9-98988763376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21" name="3. Content placeholder">
            <a:extLst>
              <a:ext uri="{FF2B5EF4-FFF2-40B4-BE49-F238E27FC236}">
                <a16:creationId xmlns:a16="http://schemas.microsoft.com/office/drawing/2014/main" id="{79000776-6FDA-FB49-9239-188832AB7082}"/>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2. Title Placeholder">
            <a:extLst>
              <a:ext uri="{FF2B5EF4-FFF2-40B4-BE49-F238E27FC236}">
                <a16:creationId xmlns:a16="http://schemas.microsoft.com/office/drawing/2014/main" id="{225D9904-7AA2-396F-0F75-33E10EDC8560}"/>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D8574BF3-47F2-BE49-AEFF-0EAD75B541A3}"/>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309612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5. Logo">
            <a:extLst>
              <a:ext uri="{FF2B5EF4-FFF2-40B4-BE49-F238E27FC236}">
                <a16:creationId xmlns:a16="http://schemas.microsoft.com/office/drawing/2014/main" id="{BB8CBEBB-355F-B915-9AAB-E1D88DE7CD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17" name="4. Content Placeholder (2)">
            <a:extLst>
              <a:ext uri="{FF2B5EF4-FFF2-40B4-BE49-F238E27FC236}">
                <a16:creationId xmlns:a16="http://schemas.microsoft.com/office/drawing/2014/main" id="{17B265FD-59C8-F243-F2B9-C772E46D169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3. Content Placeholder (1)">
            <a:extLst>
              <a:ext uri="{FF2B5EF4-FFF2-40B4-BE49-F238E27FC236}">
                <a16:creationId xmlns:a16="http://schemas.microsoft.com/office/drawing/2014/main" id="{EBF3E1A1-7743-1E1A-2D7C-5201F6AFAF51}"/>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3D9C0F31-2805-855F-1AAD-42ED3EF9F81E}"/>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82AA8CAC-CE27-AB1C-F59C-8C8017010429}"/>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2380846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4. Logo">
            <a:extLst>
              <a:ext uri="{FF2B5EF4-FFF2-40B4-BE49-F238E27FC236}">
                <a16:creationId xmlns:a16="http://schemas.microsoft.com/office/drawing/2014/main" id="{F59573C0-1F6E-DFB0-0D61-5F74874611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5021" y="5787179"/>
            <a:ext cx="1954059" cy="567738"/>
          </a:xfrm>
          <a:prstGeom prst="rect">
            <a:avLst/>
          </a:prstGeom>
        </p:spPr>
      </p:pic>
      <p:sp>
        <p:nvSpPr>
          <p:cNvPr id="21" name="3. Content Placeholder ">
            <a:extLst>
              <a:ext uri="{FF2B5EF4-FFF2-40B4-BE49-F238E27FC236}">
                <a16:creationId xmlns:a16="http://schemas.microsoft.com/office/drawing/2014/main" id="{79000776-6FDA-FB49-9239-188832AB7082}"/>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2. Title Placeholder">
            <a:extLst>
              <a:ext uri="{FF2B5EF4-FFF2-40B4-BE49-F238E27FC236}">
                <a16:creationId xmlns:a16="http://schemas.microsoft.com/office/drawing/2014/main" id="{225D9904-7AA2-396F-0F75-33E10EDC8560}"/>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3" name="1. Accent Copy Placeholder">
            <a:extLst>
              <a:ext uri="{FF2B5EF4-FFF2-40B4-BE49-F238E27FC236}">
                <a16:creationId xmlns:a16="http://schemas.microsoft.com/office/drawing/2014/main" id="{74499774-6AA3-F589-0A9A-821A001F6682}"/>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2883014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5. Logo">
            <a:extLst>
              <a:ext uri="{FF2B5EF4-FFF2-40B4-BE49-F238E27FC236}">
                <a16:creationId xmlns:a16="http://schemas.microsoft.com/office/drawing/2014/main" id="{BB8CBEBB-355F-B915-9AAB-E1D88DE7CD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5021" y="5787179"/>
            <a:ext cx="1954059" cy="567738"/>
          </a:xfrm>
          <a:prstGeom prst="rect">
            <a:avLst/>
          </a:prstGeom>
        </p:spPr>
      </p:pic>
      <p:sp>
        <p:nvSpPr>
          <p:cNvPr id="16" name="4. Content Placeholder (2)">
            <a:extLst>
              <a:ext uri="{FF2B5EF4-FFF2-40B4-BE49-F238E27FC236}">
                <a16:creationId xmlns:a16="http://schemas.microsoft.com/office/drawing/2014/main" id="{EBF3E1A1-7743-1E1A-2D7C-5201F6AFAF51}"/>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3. Content Placeholder (1)">
            <a:extLst>
              <a:ext uri="{FF2B5EF4-FFF2-40B4-BE49-F238E27FC236}">
                <a16:creationId xmlns:a16="http://schemas.microsoft.com/office/drawing/2014/main" id="{17B265FD-59C8-F243-F2B9-C772E46D169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2. Title Placeholder">
            <a:extLst>
              <a:ext uri="{FF2B5EF4-FFF2-40B4-BE49-F238E27FC236}">
                <a16:creationId xmlns:a16="http://schemas.microsoft.com/office/drawing/2014/main" id="{3D9C0F31-2805-855F-1AAD-42ED3EF9F81E}"/>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2" name="1. Accent Copy Placeholder">
            <a:extLst>
              <a:ext uri="{FF2B5EF4-FFF2-40B4-BE49-F238E27FC236}">
                <a16:creationId xmlns:a16="http://schemas.microsoft.com/office/drawing/2014/main" id="{9E17D6ED-714F-C4D3-B47D-A2A66C66E621}"/>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52801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2" name="3. Logo">
            <a:extLst>
              <a:ext uri="{FF2B5EF4-FFF2-40B4-BE49-F238E27FC236}">
                <a16:creationId xmlns:a16="http://schemas.microsoft.com/office/drawing/2014/main" id="{B56B5658-9066-6B42-2495-40DA167489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5021" y="5787179"/>
            <a:ext cx="1954059" cy="567738"/>
          </a:xfrm>
          <a:prstGeom prst="rect">
            <a:avLst/>
          </a:prstGeom>
        </p:spPr>
      </p:pic>
      <p:sp>
        <p:nvSpPr>
          <p:cNvPr id="10" name="2. Title Placeholder">
            <a:extLst>
              <a:ext uri="{FF2B5EF4-FFF2-40B4-BE49-F238E27FC236}">
                <a16:creationId xmlns:a16="http://schemas.microsoft.com/office/drawing/2014/main" id="{D5F7B9A0-DAE3-C350-D76B-69F54C16A959}"/>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a:t>Insert headline here.</a:t>
            </a:r>
            <a:endParaRPr lang="en-US"/>
          </a:p>
        </p:txBody>
      </p:sp>
      <p:sp>
        <p:nvSpPr>
          <p:cNvPr id="3" name="1. Accent Copy Placeholder">
            <a:extLst>
              <a:ext uri="{FF2B5EF4-FFF2-40B4-BE49-F238E27FC236}">
                <a16:creationId xmlns:a16="http://schemas.microsoft.com/office/drawing/2014/main" id="{8404D26C-435B-06ED-1B87-DBF87D370832}"/>
              </a:ext>
            </a:extLst>
          </p:cNvPr>
          <p:cNvSpPr>
            <a:spLocks noGrp="1"/>
          </p:cNvSpPr>
          <p:nvPr>
            <p:ph type="body" idx="10" hasCustomPrompt="1"/>
          </p:nvPr>
        </p:nvSpPr>
        <p:spPr>
          <a:xfrm>
            <a:off x="10505673" y="554167"/>
            <a:ext cx="1442720" cy="244682"/>
          </a:xfrm>
          <a:prstGeom prst="rect">
            <a:avLst/>
          </a:prstGeom>
        </p:spPr>
        <p:txBody>
          <a:bodyPr wrap="square" anchor="ctr">
            <a:spAutoFit/>
          </a:bodyPr>
          <a:lstStyle>
            <a:lvl1pPr marL="0" indent="0">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ACCENT COPY</a:t>
            </a:r>
          </a:p>
        </p:txBody>
      </p:sp>
    </p:spTree>
    <p:extLst>
      <p:ext uri="{BB962C8B-B14F-4D97-AF65-F5344CB8AC3E}">
        <p14:creationId xmlns:p14="http://schemas.microsoft.com/office/powerpoint/2010/main" val="1248088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2" name="1. Logo">
            <a:extLst>
              <a:ext uri="{FF2B5EF4-FFF2-40B4-BE49-F238E27FC236}">
                <a16:creationId xmlns:a16="http://schemas.microsoft.com/office/drawing/2014/main" id="{85F4E244-E32F-5A57-3D27-69349C663A6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5021" y="5787179"/>
            <a:ext cx="1954059" cy="567738"/>
          </a:xfrm>
          <a:prstGeom prst="rect">
            <a:avLst/>
          </a:prstGeom>
        </p:spPr>
      </p:pic>
    </p:spTree>
    <p:extLst>
      <p:ext uri="{BB962C8B-B14F-4D97-AF65-F5344CB8AC3E}">
        <p14:creationId xmlns:p14="http://schemas.microsoft.com/office/powerpoint/2010/main" val="1878954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4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Divider Slide - 1">
    <p:spTree>
      <p:nvGrpSpPr>
        <p:cNvPr id="1" name=""/>
        <p:cNvGrpSpPr/>
        <p:nvPr/>
      </p:nvGrpSpPr>
      <p:grpSpPr>
        <a:xfrm>
          <a:off x="0" y="0"/>
          <a:ext cx="0" cy="0"/>
          <a:chOff x="0" y="0"/>
          <a:chExt cx="0" cy="0"/>
        </a:xfrm>
      </p:grpSpPr>
      <p:pic>
        <p:nvPicPr>
          <p:cNvPr id="6" name="4. Logo">
            <a:extLst>
              <a:ext uri="{FF2B5EF4-FFF2-40B4-BE49-F238E27FC236}">
                <a16:creationId xmlns:a16="http://schemas.microsoft.com/office/drawing/2014/main" id="{9E830DC3-EB81-6CBE-5D45-B3CCDF98F7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5020" y="617736"/>
            <a:ext cx="1954059" cy="567738"/>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p>
            <a:r>
              <a:rPr lang="en-GB" dirty="0"/>
              <a:t>Click icon to add picture</a:t>
            </a:r>
            <a:endParaRPr lang="en-US" dirty="0"/>
          </a:p>
        </p:txBody>
      </p:sp>
      <p:sp>
        <p:nvSpPr>
          <p:cNvPr id="7" name="2. Subtitle Placeholder">
            <a:extLst>
              <a:ext uri="{FF2B5EF4-FFF2-40B4-BE49-F238E27FC236}">
                <a16:creationId xmlns:a16="http://schemas.microsoft.com/office/drawing/2014/main" id="{5100865E-5051-867A-F0B7-9292EDC1A753}"/>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406400" y="617736"/>
            <a:ext cx="6353996" cy="1505895"/>
          </a:xfrm>
          <a:prstGeom prst="rect">
            <a:avLst/>
          </a:prstGeom>
        </p:spPr>
        <p:txBody>
          <a:bodyPr anchor="b"/>
          <a:lstStyle>
            <a:lvl1pPr algn="l">
              <a:lnSpc>
                <a:spcPts val="5400"/>
              </a:lnSpc>
              <a:defRPr sz="6000"/>
            </a:lvl1pPr>
          </a:lstStyle>
          <a:p>
            <a:r>
              <a:rPr lang="en-GB"/>
              <a:t>Insert </a:t>
            </a:r>
            <a:br>
              <a:rPr lang="en-GB"/>
            </a:br>
            <a:r>
              <a:rPr lang="en-GB"/>
              <a:t>headline here.</a:t>
            </a:r>
            <a:endParaRPr lang="en-US"/>
          </a:p>
        </p:txBody>
      </p:sp>
    </p:spTree>
    <p:extLst>
      <p:ext uri="{BB962C8B-B14F-4D97-AF65-F5344CB8AC3E}">
        <p14:creationId xmlns:p14="http://schemas.microsoft.com/office/powerpoint/2010/main" val="55701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Divider Slide - 2">
    <p:spTree>
      <p:nvGrpSpPr>
        <p:cNvPr id="1" name=""/>
        <p:cNvGrpSpPr/>
        <p:nvPr/>
      </p:nvGrpSpPr>
      <p:grpSpPr>
        <a:xfrm>
          <a:off x="0" y="0"/>
          <a:ext cx="0" cy="0"/>
          <a:chOff x="0" y="0"/>
          <a:chExt cx="0" cy="0"/>
        </a:xfrm>
      </p:grpSpPr>
      <p:pic>
        <p:nvPicPr>
          <p:cNvPr id="4" name="4. Logo">
            <a:extLst>
              <a:ext uri="{FF2B5EF4-FFF2-40B4-BE49-F238E27FC236}">
                <a16:creationId xmlns:a16="http://schemas.microsoft.com/office/drawing/2014/main" id="{3687793A-A511-5610-0CB0-AA06AF8E2A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00" y="5787179"/>
            <a:ext cx="1954059" cy="567738"/>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r>
              <a:rPr lang="en-GB" dirty="0"/>
              <a:t>Click icon to add picture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lvl1pPr>
          </a:lstStyle>
          <a:p>
            <a:r>
              <a:rPr lang="en-GB"/>
              <a:t>Insert </a:t>
            </a:r>
            <a:br>
              <a:rPr lang="en-GB"/>
            </a:br>
            <a:r>
              <a:rPr lang="en-GB"/>
              <a:t>headline here.</a:t>
            </a:r>
            <a:endParaRPr lang="en-US"/>
          </a:p>
        </p:txBody>
      </p:sp>
    </p:spTree>
    <p:extLst>
      <p:ext uri="{BB962C8B-B14F-4D97-AF65-F5344CB8AC3E}">
        <p14:creationId xmlns:p14="http://schemas.microsoft.com/office/powerpoint/2010/main" val="81328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548680"/>
            <a:ext cx="10363200" cy="1143000"/>
          </a:xfrm>
          <a:prstGeom prst="rect">
            <a:avLst/>
          </a:prstGeom>
        </p:spPr>
        <p:txBody>
          <a:bodyPr/>
          <a:lstStyle>
            <a:lvl1pPr>
              <a:defRPr sz="3733">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1" y="1796818"/>
            <a:ext cx="10363200" cy="4485051"/>
          </a:xfrm>
          <a:prstGeom prst="rect">
            <a:avLst/>
          </a:prstGeom>
        </p:spPr>
        <p:txBody>
          <a:bodyPr/>
          <a:lstStyle>
            <a:lvl1pPr marL="457189" indent="-457189">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2579654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Divider Slide - 3">
    <p:spTree>
      <p:nvGrpSpPr>
        <p:cNvPr id="1" name=""/>
        <p:cNvGrpSpPr/>
        <p:nvPr/>
      </p:nvGrpSpPr>
      <p:grpSpPr>
        <a:xfrm>
          <a:off x="0" y="0"/>
          <a:ext cx="0" cy="0"/>
          <a:chOff x="0" y="0"/>
          <a:chExt cx="0" cy="0"/>
        </a:xfrm>
      </p:grpSpPr>
      <p:pic>
        <p:nvPicPr>
          <p:cNvPr id="6" name="4. Logo">
            <a:extLst>
              <a:ext uri="{FF2B5EF4-FFF2-40B4-BE49-F238E27FC236}">
                <a16:creationId xmlns:a16="http://schemas.microsoft.com/office/drawing/2014/main" id="{E01586DB-4343-A688-E644-4D38C6EAC4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07653" y="5787179"/>
            <a:ext cx="1954059" cy="567738"/>
          </a:xfrm>
          <a:prstGeom prst="rect">
            <a:avLst/>
          </a:prstGeom>
        </p:spPr>
      </p:pic>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p>
            <a:r>
              <a:rPr lang="en-GB" dirty="0"/>
              <a:t>Click icon to add picture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07702"/>
            <a:ext cx="5377951" cy="1655762"/>
          </a:xfrm>
          <a:prstGeom prst="rect">
            <a:avLst/>
          </a:prstGeom>
        </p:spPr>
        <p:txBody>
          <a:bodyPr>
            <a:normAutofit/>
          </a:bodyPr>
          <a:lstStyle>
            <a:lvl1pPr marL="0" indent="0" algn="l">
              <a:lnSpc>
                <a:spcPct val="100000"/>
              </a:lnSpc>
              <a:spcBef>
                <a:spcPts val="0"/>
              </a:spcBef>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solidFill>
                  <a:srgbClr val="FFFFFF"/>
                </a:solidFill>
                <a:effectLst/>
                <a:latin typeface="Helvetica" pitchFamily="2" charset="0"/>
              </a:rPr>
              <a:t>Insert sub copy here.</a:t>
            </a:r>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lvl1pPr>
          </a:lstStyle>
          <a:p>
            <a:r>
              <a:rPr lang="en-GB"/>
              <a:t>Insert </a:t>
            </a:r>
            <a:br>
              <a:rPr lang="en-GB"/>
            </a:br>
            <a:r>
              <a:rPr lang="en-GB"/>
              <a:t>headline here.</a:t>
            </a:r>
            <a:endParaRPr lang="en-US"/>
          </a:p>
        </p:txBody>
      </p:sp>
    </p:spTree>
    <p:extLst>
      <p:ext uri="{BB962C8B-B14F-4D97-AF65-F5344CB8AC3E}">
        <p14:creationId xmlns:p14="http://schemas.microsoft.com/office/powerpoint/2010/main" val="362297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644691"/>
            <a:ext cx="10363200" cy="1143000"/>
          </a:xfrm>
          <a:prstGeom prst="rect">
            <a:avLst/>
          </a:prstGeom>
        </p:spPr>
        <p:txBody>
          <a:bodyPr/>
          <a:lstStyle>
            <a:lvl1pPr>
              <a:defRPr sz="3733">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1" y="1892830"/>
            <a:ext cx="10363200" cy="3656012"/>
          </a:xfrm>
          <a:prstGeom prst="rect">
            <a:avLst/>
          </a:prstGeom>
        </p:spPr>
        <p:txBody>
          <a:bodyPr/>
          <a:lstStyle>
            <a:lvl1pPr marL="457189" indent="-457189">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135971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644691"/>
            <a:ext cx="10363200" cy="1143000"/>
          </a:xfrm>
          <a:prstGeom prst="rect">
            <a:avLst/>
          </a:prstGeom>
        </p:spPr>
        <p:txBody>
          <a:bodyPr/>
          <a:lstStyle>
            <a:lvl1pPr>
              <a:defRPr sz="3733">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1" y="1892829"/>
            <a:ext cx="10363200" cy="4416491"/>
          </a:xfrm>
          <a:prstGeom prst="rect">
            <a:avLst/>
          </a:prstGeom>
        </p:spPr>
        <p:txBody>
          <a:bodyPr/>
          <a:lstStyle>
            <a:lvl1pPr marL="457189" indent="-457189">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138227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759" y="645221"/>
            <a:ext cx="6046887" cy="1224359"/>
          </a:xfrm>
          <a:prstGeom prst="rect">
            <a:avLst/>
          </a:prstGeom>
        </p:spPr>
        <p:txBody>
          <a:bodyPr/>
          <a:lstStyle>
            <a:lvl1pPr>
              <a:defRPr sz="3733">
                <a:solidFill>
                  <a:srgbClr val="857553"/>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52759" y="2016821"/>
            <a:ext cx="6046887" cy="3428404"/>
          </a:xfrm>
          <a:prstGeom prst="rect">
            <a:avLst/>
          </a:prstGeom>
        </p:spPr>
        <p:txBody>
          <a:bodyPr/>
          <a:lstStyle>
            <a:lvl1pPr marL="457189" indent="-457189">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a:t>Click to add content</a:t>
            </a:r>
          </a:p>
        </p:txBody>
      </p:sp>
      <p:sp>
        <p:nvSpPr>
          <p:cNvPr id="5" name="Picture Placeholder 4"/>
          <p:cNvSpPr>
            <a:spLocks noGrp="1"/>
          </p:cNvSpPr>
          <p:nvPr>
            <p:ph type="pic" sz="quarter" idx="10"/>
          </p:nvPr>
        </p:nvSpPr>
        <p:spPr>
          <a:xfrm>
            <a:off x="6864086" y="644691"/>
            <a:ext cx="4728113" cy="2304256"/>
          </a:xfrm>
          <a:prstGeom prst="rect">
            <a:avLst/>
          </a:prstGeom>
        </p:spPr>
        <p:txBody>
          <a:bodyPr/>
          <a:lstStyle/>
          <a:p>
            <a:endParaRPr lang="en-GB" dirty="0"/>
          </a:p>
        </p:txBody>
      </p:sp>
      <p:sp>
        <p:nvSpPr>
          <p:cNvPr id="6" name="Picture Placeholder 4"/>
          <p:cNvSpPr>
            <a:spLocks noGrp="1"/>
          </p:cNvSpPr>
          <p:nvPr>
            <p:ph type="pic" sz="quarter" idx="12"/>
          </p:nvPr>
        </p:nvSpPr>
        <p:spPr>
          <a:xfrm>
            <a:off x="6864085" y="3140968"/>
            <a:ext cx="4728113" cy="2304256"/>
          </a:xfrm>
          <a:prstGeom prst="rect">
            <a:avLst/>
          </a:prstGeom>
        </p:spPr>
        <p:txBody>
          <a:bodyPr/>
          <a:lstStyle/>
          <a:p>
            <a:endParaRPr lang="en-GB" dirty="0"/>
          </a:p>
        </p:txBody>
      </p:sp>
    </p:spTree>
    <p:extLst>
      <p:ext uri="{BB962C8B-B14F-4D97-AF65-F5344CB8AC3E}">
        <p14:creationId xmlns:p14="http://schemas.microsoft.com/office/powerpoint/2010/main" val="371073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3" y="549211"/>
            <a:ext cx="6046887" cy="1224359"/>
          </a:xfrm>
          <a:prstGeom prst="rect">
            <a:avLst/>
          </a:prstGeom>
        </p:spPr>
        <p:txBody>
          <a:bodyPr/>
          <a:lstStyle>
            <a:lvl1pPr>
              <a:defRPr sz="3733">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3" y="1920812"/>
            <a:ext cx="6046887" cy="3620425"/>
          </a:xfrm>
          <a:prstGeom prst="rect">
            <a:avLst/>
          </a:prstGeom>
        </p:spPr>
        <p:txBody>
          <a:bodyPr/>
          <a:lstStyle>
            <a:lvl1pPr marL="457178" indent="-457178">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
        <p:nvSpPr>
          <p:cNvPr id="5" name="Picture Placeholder 4"/>
          <p:cNvSpPr>
            <a:spLocks noGrp="1"/>
          </p:cNvSpPr>
          <p:nvPr>
            <p:ph type="pic" sz="quarter" idx="10"/>
          </p:nvPr>
        </p:nvSpPr>
        <p:spPr>
          <a:xfrm>
            <a:off x="6838709" y="548680"/>
            <a:ext cx="2209800" cy="2209800"/>
          </a:xfrm>
          <a:prstGeom prst="rect">
            <a:avLst/>
          </a:prstGeom>
        </p:spPr>
        <p:txBody>
          <a:bodyPr/>
          <a:lstStyle/>
          <a:p>
            <a:endParaRPr lang="en-GB" dirty="0"/>
          </a:p>
        </p:txBody>
      </p:sp>
      <p:sp>
        <p:nvSpPr>
          <p:cNvPr id="6" name="Picture Placeholder 4"/>
          <p:cNvSpPr>
            <a:spLocks noGrp="1"/>
          </p:cNvSpPr>
          <p:nvPr>
            <p:ph type="pic" sz="quarter" idx="11"/>
          </p:nvPr>
        </p:nvSpPr>
        <p:spPr>
          <a:xfrm>
            <a:off x="9262567" y="2953965"/>
            <a:ext cx="2209800" cy="2209800"/>
          </a:xfrm>
          <a:prstGeom prst="rect">
            <a:avLst/>
          </a:prstGeom>
        </p:spPr>
        <p:txBody>
          <a:bodyPr/>
          <a:lstStyle/>
          <a:p>
            <a:endParaRPr lang="en-GB" dirty="0"/>
          </a:p>
        </p:txBody>
      </p:sp>
      <p:sp>
        <p:nvSpPr>
          <p:cNvPr id="7" name="Picture Placeholder 4"/>
          <p:cNvSpPr>
            <a:spLocks noGrp="1"/>
          </p:cNvSpPr>
          <p:nvPr>
            <p:ph type="pic" sz="quarter" idx="12"/>
          </p:nvPr>
        </p:nvSpPr>
        <p:spPr>
          <a:xfrm>
            <a:off x="9262567" y="548680"/>
            <a:ext cx="2209800" cy="2209800"/>
          </a:xfrm>
          <a:prstGeom prst="rect">
            <a:avLst/>
          </a:prstGeom>
        </p:spPr>
        <p:txBody>
          <a:bodyPr/>
          <a:lstStyle/>
          <a:p>
            <a:endParaRPr lang="en-GB" dirty="0"/>
          </a:p>
        </p:txBody>
      </p:sp>
      <p:sp>
        <p:nvSpPr>
          <p:cNvPr id="8" name="Picture Placeholder 4"/>
          <p:cNvSpPr>
            <a:spLocks noGrp="1"/>
          </p:cNvSpPr>
          <p:nvPr>
            <p:ph type="pic" sz="quarter" idx="13"/>
          </p:nvPr>
        </p:nvSpPr>
        <p:spPr>
          <a:xfrm>
            <a:off x="6834872" y="2961680"/>
            <a:ext cx="2209800" cy="2209800"/>
          </a:xfrm>
          <a:prstGeom prst="rect">
            <a:avLst/>
          </a:prstGeom>
        </p:spPr>
        <p:txBody>
          <a:bodyPr/>
          <a:lstStyle/>
          <a:p>
            <a:endParaRPr lang="en-GB" dirty="0"/>
          </a:p>
        </p:txBody>
      </p:sp>
    </p:spTree>
    <p:extLst>
      <p:ext uri="{BB962C8B-B14F-4D97-AF65-F5344CB8AC3E}">
        <p14:creationId xmlns:p14="http://schemas.microsoft.com/office/powerpoint/2010/main" val="331374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3" y="549211"/>
            <a:ext cx="6046887" cy="1224359"/>
          </a:xfrm>
          <a:prstGeom prst="rect">
            <a:avLst/>
          </a:prstGeom>
        </p:spPr>
        <p:txBody>
          <a:bodyPr/>
          <a:lstStyle>
            <a:lvl1pPr>
              <a:defRPr sz="3733">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3" y="1920812"/>
            <a:ext cx="6046887" cy="3620425"/>
          </a:xfrm>
          <a:prstGeom prst="rect">
            <a:avLst/>
          </a:prstGeom>
        </p:spPr>
        <p:txBody>
          <a:bodyPr/>
          <a:lstStyle>
            <a:lvl1pPr marL="457178" indent="-457178">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
        <p:nvSpPr>
          <p:cNvPr id="5" name="Picture Placeholder 4"/>
          <p:cNvSpPr>
            <a:spLocks noGrp="1"/>
          </p:cNvSpPr>
          <p:nvPr>
            <p:ph type="pic" sz="quarter" idx="10"/>
          </p:nvPr>
        </p:nvSpPr>
        <p:spPr>
          <a:xfrm>
            <a:off x="6838709" y="548680"/>
            <a:ext cx="2209800" cy="2209800"/>
          </a:xfrm>
          <a:prstGeom prst="rect">
            <a:avLst/>
          </a:prstGeom>
        </p:spPr>
        <p:txBody>
          <a:bodyPr/>
          <a:lstStyle/>
          <a:p>
            <a:endParaRPr lang="en-GB" dirty="0"/>
          </a:p>
        </p:txBody>
      </p:sp>
      <p:sp>
        <p:nvSpPr>
          <p:cNvPr id="6" name="Picture Placeholder 4"/>
          <p:cNvSpPr>
            <a:spLocks noGrp="1"/>
          </p:cNvSpPr>
          <p:nvPr>
            <p:ph type="pic" sz="quarter" idx="11"/>
          </p:nvPr>
        </p:nvSpPr>
        <p:spPr>
          <a:xfrm>
            <a:off x="9262567" y="2953965"/>
            <a:ext cx="2209800" cy="2209800"/>
          </a:xfrm>
          <a:prstGeom prst="rect">
            <a:avLst/>
          </a:prstGeom>
        </p:spPr>
        <p:txBody>
          <a:bodyPr/>
          <a:lstStyle/>
          <a:p>
            <a:endParaRPr lang="en-GB" dirty="0"/>
          </a:p>
        </p:txBody>
      </p:sp>
      <p:sp>
        <p:nvSpPr>
          <p:cNvPr id="7" name="Picture Placeholder 4"/>
          <p:cNvSpPr>
            <a:spLocks noGrp="1"/>
          </p:cNvSpPr>
          <p:nvPr>
            <p:ph type="pic" sz="quarter" idx="12"/>
          </p:nvPr>
        </p:nvSpPr>
        <p:spPr>
          <a:xfrm>
            <a:off x="9262567" y="548680"/>
            <a:ext cx="2209800" cy="2209800"/>
          </a:xfrm>
          <a:prstGeom prst="rect">
            <a:avLst/>
          </a:prstGeom>
        </p:spPr>
        <p:txBody>
          <a:bodyPr/>
          <a:lstStyle/>
          <a:p>
            <a:endParaRPr lang="en-GB" dirty="0"/>
          </a:p>
        </p:txBody>
      </p:sp>
      <p:sp>
        <p:nvSpPr>
          <p:cNvPr id="8" name="Picture Placeholder 4"/>
          <p:cNvSpPr>
            <a:spLocks noGrp="1"/>
          </p:cNvSpPr>
          <p:nvPr>
            <p:ph type="pic" sz="quarter" idx="13"/>
          </p:nvPr>
        </p:nvSpPr>
        <p:spPr>
          <a:xfrm>
            <a:off x="6834872" y="2961680"/>
            <a:ext cx="2209800" cy="2209800"/>
          </a:xfrm>
          <a:prstGeom prst="rect">
            <a:avLst/>
          </a:prstGeom>
        </p:spPr>
        <p:txBody>
          <a:bodyPr/>
          <a:lstStyle/>
          <a:p>
            <a:endParaRPr lang="en-GB" dirty="0"/>
          </a:p>
        </p:txBody>
      </p:sp>
    </p:spTree>
    <p:extLst>
      <p:ext uri="{BB962C8B-B14F-4D97-AF65-F5344CB8AC3E}">
        <p14:creationId xmlns:p14="http://schemas.microsoft.com/office/powerpoint/2010/main" val="229346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Blank">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548680"/>
            <a:ext cx="10363200" cy="1143000"/>
          </a:xfrm>
          <a:prstGeom prst="rect">
            <a:avLst/>
          </a:prstGeom>
        </p:spPr>
        <p:txBody>
          <a:bodyPr/>
          <a:lstStyle>
            <a:lvl1pPr>
              <a:defRPr sz="3733">
                <a:solidFill>
                  <a:schemeClr val="tx1"/>
                </a:solidFill>
                <a:latin typeface="Georgia"/>
                <a:cs typeface="Georgia"/>
              </a:defRPr>
            </a:lvl1pPr>
          </a:lstStyle>
          <a:p>
            <a:r>
              <a:rPr lang="en-GB"/>
              <a:t>Click to edit slide heading</a:t>
            </a:r>
          </a:p>
        </p:txBody>
      </p:sp>
      <p:sp>
        <p:nvSpPr>
          <p:cNvPr id="3" name="Content Placeholder 2"/>
          <p:cNvSpPr>
            <a:spLocks noGrp="1"/>
          </p:cNvSpPr>
          <p:nvPr>
            <p:ph idx="1" hasCustomPrompt="1"/>
          </p:nvPr>
        </p:nvSpPr>
        <p:spPr>
          <a:xfrm>
            <a:off x="527381" y="1796820"/>
            <a:ext cx="10363200" cy="3936437"/>
          </a:xfrm>
          <a:prstGeom prst="rect">
            <a:avLst/>
          </a:prstGeom>
        </p:spPr>
        <p:txBody>
          <a:bodyPr/>
          <a:lstStyle>
            <a:lvl1pPr marL="457178" indent="-457178">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a:t>Click to add content</a:t>
            </a:r>
          </a:p>
        </p:txBody>
      </p:sp>
    </p:spTree>
    <p:extLst>
      <p:ext uri="{BB962C8B-B14F-4D97-AF65-F5344CB8AC3E}">
        <p14:creationId xmlns:p14="http://schemas.microsoft.com/office/powerpoint/2010/main" val="286340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0603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9" r:id="rId10"/>
  </p:sldLayoutIdLst>
  <p:txStyles>
    <p:titleStyle>
      <a:lvl1pPr algn="l" rtl="0" eaLnBrk="0" fontAlgn="base" hangingPunct="0">
        <a:spcBef>
          <a:spcPct val="0"/>
        </a:spcBef>
        <a:spcAft>
          <a:spcPct val="0"/>
        </a:spcAft>
        <a:defRPr sz="4800">
          <a:solidFill>
            <a:srgbClr val="489EBD"/>
          </a:solidFill>
          <a:latin typeface="Georgia"/>
          <a:ea typeface="ＭＳ Ｐゴシック" charset="0"/>
          <a:cs typeface="Georgia"/>
        </a:defRPr>
      </a:lvl1pPr>
      <a:lvl2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5pPr>
      <a:lvl6pPr marL="609585" algn="l" rtl="0" fontAlgn="base">
        <a:spcBef>
          <a:spcPct val="0"/>
        </a:spcBef>
        <a:spcAft>
          <a:spcPct val="0"/>
        </a:spcAft>
        <a:defRPr sz="5333">
          <a:solidFill>
            <a:schemeClr val="tx2"/>
          </a:solidFill>
          <a:latin typeface="Times New Roman" pitchFamily="18" charset="0"/>
        </a:defRPr>
      </a:lvl6pPr>
      <a:lvl7pPr marL="1219170" algn="l" rtl="0" fontAlgn="base">
        <a:spcBef>
          <a:spcPct val="0"/>
        </a:spcBef>
        <a:spcAft>
          <a:spcPct val="0"/>
        </a:spcAft>
        <a:defRPr sz="5333">
          <a:solidFill>
            <a:schemeClr val="tx2"/>
          </a:solidFill>
          <a:latin typeface="Times New Roman" pitchFamily="18" charset="0"/>
        </a:defRPr>
      </a:lvl7pPr>
      <a:lvl8pPr marL="1828754" algn="l" rtl="0" fontAlgn="base">
        <a:spcBef>
          <a:spcPct val="0"/>
        </a:spcBef>
        <a:spcAft>
          <a:spcPct val="0"/>
        </a:spcAft>
        <a:defRPr sz="5333">
          <a:solidFill>
            <a:schemeClr val="tx2"/>
          </a:solidFill>
          <a:latin typeface="Times New Roman" pitchFamily="18" charset="0"/>
        </a:defRPr>
      </a:lvl8pPr>
      <a:lvl9pPr marL="2438339" algn="l" rtl="0" fontAlgn="base">
        <a:spcBef>
          <a:spcPct val="0"/>
        </a:spcBef>
        <a:spcAft>
          <a:spcPct val="0"/>
        </a:spcAft>
        <a:defRPr sz="5333">
          <a:solidFill>
            <a:schemeClr val="tx2"/>
          </a:solidFill>
          <a:latin typeface="Times New Roman" pitchFamily="18" charset="0"/>
        </a:defRPr>
      </a:lvl9pPr>
    </p:titleStyle>
    <p:bodyStyle>
      <a:lvl1pPr marL="0" indent="0" algn="l" rtl="0" eaLnBrk="0" fontAlgn="base" hangingPunct="0">
        <a:spcBef>
          <a:spcPct val="20000"/>
        </a:spcBef>
        <a:spcAft>
          <a:spcPct val="0"/>
        </a:spcAft>
        <a:buClr>
          <a:srgbClr val="0A648F"/>
        </a:buClr>
        <a:buSzPct val="80000"/>
        <a:buFont typeface="Wingdings" pitchFamily="2" charset="2"/>
        <a:buNone/>
        <a:defRPr sz="2667" baseline="0">
          <a:solidFill>
            <a:schemeClr val="tx1"/>
          </a:solidFill>
          <a:latin typeface="+mn-lt"/>
          <a:ea typeface="ＭＳ Ｐゴシック" charset="0"/>
          <a:cs typeface="ＭＳ Ｐゴシック" charset="0"/>
        </a:defRPr>
      </a:lvl1pPr>
      <a:lvl2pPr marL="609585" indent="0" algn="l" rtl="0" eaLnBrk="0" fontAlgn="base" hangingPunct="0">
        <a:spcBef>
          <a:spcPct val="20000"/>
        </a:spcBef>
        <a:spcAft>
          <a:spcPct val="0"/>
        </a:spcAft>
        <a:buClr>
          <a:srgbClr val="0A648F"/>
        </a:buClr>
        <a:buNone/>
        <a:defRPr sz="2133">
          <a:solidFill>
            <a:schemeClr val="tx1"/>
          </a:solidFill>
          <a:latin typeface="+mn-lt"/>
          <a:ea typeface="ＭＳ Ｐゴシック" charset="0"/>
        </a:defRPr>
      </a:lvl2pPr>
      <a:lvl3pPr marL="1523962" indent="-304792" algn="l" rtl="0" eaLnBrk="0" fontAlgn="base" hangingPunct="0">
        <a:spcBef>
          <a:spcPct val="20000"/>
        </a:spcBef>
        <a:spcAft>
          <a:spcPct val="0"/>
        </a:spcAft>
        <a:buClr>
          <a:srgbClr val="0A648F"/>
        </a:buClr>
        <a:buSzPct val="65000"/>
        <a:buFont typeface="Wingdings" pitchFamily="2" charset="2"/>
        <a:buChar char="o"/>
        <a:defRPr sz="3733">
          <a:solidFill>
            <a:schemeClr val="bg1"/>
          </a:solidFill>
          <a:latin typeface="+mn-lt"/>
          <a:ea typeface="ＭＳ Ｐゴシック" charset="0"/>
        </a:defRPr>
      </a:lvl3pPr>
      <a:lvl4pPr marL="2133547" indent="-304792" algn="l" rtl="0" eaLnBrk="0" fontAlgn="base" hangingPunct="0">
        <a:spcBef>
          <a:spcPct val="20000"/>
        </a:spcBef>
        <a:spcAft>
          <a:spcPct val="0"/>
        </a:spcAft>
        <a:buClr>
          <a:srgbClr val="0A648F"/>
        </a:buClr>
        <a:buSzPct val="80000"/>
        <a:buChar char="–"/>
        <a:defRPr sz="3733">
          <a:solidFill>
            <a:schemeClr val="bg1"/>
          </a:solidFill>
          <a:latin typeface="+mn-lt"/>
          <a:ea typeface="ＭＳ Ｐゴシック" charset="0"/>
        </a:defRPr>
      </a:lvl4pPr>
      <a:lvl5pPr marL="2743131" indent="-304792" algn="l" rtl="0" eaLnBrk="0" fontAlgn="base" hangingPunct="0">
        <a:spcBef>
          <a:spcPct val="20000"/>
        </a:spcBef>
        <a:spcAft>
          <a:spcPct val="0"/>
        </a:spcAft>
        <a:buClr>
          <a:srgbClr val="0A648F"/>
        </a:buClr>
        <a:buSzPct val="90000"/>
        <a:buChar char="»"/>
        <a:defRPr sz="3733">
          <a:solidFill>
            <a:schemeClr val="bg1"/>
          </a:solidFill>
          <a:latin typeface="+mn-lt"/>
          <a:ea typeface="ＭＳ Ｐゴシック" charset="0"/>
        </a:defRPr>
      </a:lvl5pPr>
      <a:lvl6pPr marL="3352716" indent="-304792" algn="l" rtl="0" fontAlgn="base">
        <a:spcBef>
          <a:spcPct val="20000"/>
        </a:spcBef>
        <a:spcAft>
          <a:spcPct val="0"/>
        </a:spcAft>
        <a:buClr>
          <a:srgbClr val="CCFFFF"/>
        </a:buClr>
        <a:buSzPct val="90000"/>
        <a:buChar char="»"/>
        <a:defRPr sz="3733" b="1">
          <a:solidFill>
            <a:schemeClr val="tx1"/>
          </a:solidFill>
          <a:latin typeface="+mn-lt"/>
        </a:defRPr>
      </a:lvl6pPr>
      <a:lvl7pPr marL="3962301" indent="-304792" algn="l" rtl="0" fontAlgn="base">
        <a:spcBef>
          <a:spcPct val="20000"/>
        </a:spcBef>
        <a:spcAft>
          <a:spcPct val="0"/>
        </a:spcAft>
        <a:buClr>
          <a:srgbClr val="CCFFFF"/>
        </a:buClr>
        <a:buSzPct val="90000"/>
        <a:buChar char="»"/>
        <a:defRPr sz="3733" b="1">
          <a:solidFill>
            <a:schemeClr val="tx1"/>
          </a:solidFill>
          <a:latin typeface="+mn-lt"/>
        </a:defRPr>
      </a:lvl7pPr>
      <a:lvl8pPr marL="4571886" indent="-304792" algn="l" rtl="0" fontAlgn="base">
        <a:spcBef>
          <a:spcPct val="20000"/>
        </a:spcBef>
        <a:spcAft>
          <a:spcPct val="0"/>
        </a:spcAft>
        <a:buClr>
          <a:srgbClr val="CCFFFF"/>
        </a:buClr>
        <a:buSzPct val="90000"/>
        <a:buChar char="»"/>
        <a:defRPr sz="3733" b="1">
          <a:solidFill>
            <a:schemeClr val="tx1"/>
          </a:solidFill>
          <a:latin typeface="+mn-lt"/>
        </a:defRPr>
      </a:lvl8pPr>
      <a:lvl9pPr marL="5181470" indent="-304792" algn="l" rtl="0" fontAlgn="base">
        <a:spcBef>
          <a:spcPct val="20000"/>
        </a:spcBef>
        <a:spcAft>
          <a:spcPct val="0"/>
        </a:spcAft>
        <a:buClr>
          <a:srgbClr val="CCFFFF"/>
        </a:buClr>
        <a:buSzPct val="90000"/>
        <a:buChar char="»"/>
        <a:defRPr sz="3733" b="1">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2047C1-659E-2C46-854A-B199D14A4A3E}"/>
              </a:ext>
            </a:extLst>
          </p:cNvPr>
          <p:cNvSpPr>
            <a:spLocks noGrp="1" noChangeArrowheads="1"/>
          </p:cNvSpPr>
          <p:nvPr>
            <p:ph type="title"/>
          </p:nvPr>
        </p:nvSpPr>
        <p:spPr bwMode="auto">
          <a:xfrm>
            <a:off x="529167" y="1051984"/>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CE106BB-C31E-324B-A7F9-9D3C03EB563E}"/>
              </a:ext>
            </a:extLst>
          </p:cNvPr>
          <p:cNvSpPr>
            <a:spLocks noGrp="1" noChangeArrowheads="1"/>
          </p:cNvSpPr>
          <p:nvPr>
            <p:ph type="body" idx="1"/>
          </p:nvPr>
        </p:nvSpPr>
        <p:spPr bwMode="auto">
          <a:xfrm>
            <a:off x="529167" y="2423584"/>
            <a:ext cx="1036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39175324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rtl="0" eaLnBrk="0" fontAlgn="base" hangingPunct="0">
        <a:spcBef>
          <a:spcPct val="0"/>
        </a:spcBef>
        <a:spcAft>
          <a:spcPct val="0"/>
        </a:spcAft>
        <a:defRPr sz="5333">
          <a:solidFill>
            <a:schemeClr val="bg1"/>
          </a:solidFill>
          <a:latin typeface="Georgia"/>
          <a:ea typeface="ＭＳ Ｐゴシック" charset="0"/>
          <a:cs typeface="Georgia"/>
        </a:defRPr>
      </a:lvl1pPr>
      <a:lvl2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5pPr>
      <a:lvl6pPr marL="609585" algn="l" rtl="0" fontAlgn="base">
        <a:spcBef>
          <a:spcPct val="0"/>
        </a:spcBef>
        <a:spcAft>
          <a:spcPct val="0"/>
        </a:spcAft>
        <a:defRPr sz="5333">
          <a:solidFill>
            <a:schemeClr val="tx2"/>
          </a:solidFill>
          <a:latin typeface="Times New Roman" pitchFamily="18" charset="0"/>
        </a:defRPr>
      </a:lvl6pPr>
      <a:lvl7pPr marL="1219170" algn="l" rtl="0" fontAlgn="base">
        <a:spcBef>
          <a:spcPct val="0"/>
        </a:spcBef>
        <a:spcAft>
          <a:spcPct val="0"/>
        </a:spcAft>
        <a:defRPr sz="5333">
          <a:solidFill>
            <a:schemeClr val="tx2"/>
          </a:solidFill>
          <a:latin typeface="Times New Roman" pitchFamily="18" charset="0"/>
        </a:defRPr>
      </a:lvl7pPr>
      <a:lvl8pPr marL="1828754" algn="l" rtl="0" fontAlgn="base">
        <a:spcBef>
          <a:spcPct val="0"/>
        </a:spcBef>
        <a:spcAft>
          <a:spcPct val="0"/>
        </a:spcAft>
        <a:defRPr sz="5333">
          <a:solidFill>
            <a:schemeClr val="tx2"/>
          </a:solidFill>
          <a:latin typeface="Times New Roman" pitchFamily="18" charset="0"/>
        </a:defRPr>
      </a:lvl8pPr>
      <a:lvl9pPr marL="2438339" algn="l" rtl="0" fontAlgn="base">
        <a:spcBef>
          <a:spcPct val="0"/>
        </a:spcBef>
        <a:spcAft>
          <a:spcPct val="0"/>
        </a:spcAft>
        <a:defRPr sz="5333">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lr>
          <a:srgbClr val="0A648F"/>
        </a:buClr>
        <a:buSzPct val="80000"/>
        <a:buFont typeface="Wingdings" pitchFamily="2" charset="2"/>
        <a:buChar char="o"/>
        <a:defRPr sz="3733">
          <a:solidFill>
            <a:schemeClr val="bg1"/>
          </a:solidFill>
          <a:latin typeface="+mn-lt"/>
          <a:ea typeface="ＭＳ Ｐゴシック" charset="0"/>
          <a:cs typeface="ＭＳ Ｐゴシック" charset="0"/>
        </a:defRPr>
      </a:lvl1pPr>
      <a:lvl2pPr marL="990575" indent="-380990" algn="l" rtl="0" eaLnBrk="0" fontAlgn="base" hangingPunct="0">
        <a:spcBef>
          <a:spcPct val="20000"/>
        </a:spcBef>
        <a:spcAft>
          <a:spcPct val="0"/>
        </a:spcAft>
        <a:buClr>
          <a:srgbClr val="0A648F"/>
        </a:buClr>
        <a:buChar char="–"/>
        <a:defRPr sz="3733">
          <a:solidFill>
            <a:schemeClr val="bg1"/>
          </a:solidFill>
          <a:latin typeface="+mn-lt"/>
          <a:ea typeface="ＭＳ Ｐゴシック" charset="0"/>
        </a:defRPr>
      </a:lvl2pPr>
      <a:lvl3pPr marL="1523962" indent="-304792" algn="l" rtl="0" eaLnBrk="0" fontAlgn="base" hangingPunct="0">
        <a:spcBef>
          <a:spcPct val="20000"/>
        </a:spcBef>
        <a:spcAft>
          <a:spcPct val="0"/>
        </a:spcAft>
        <a:buClr>
          <a:srgbClr val="0A648F"/>
        </a:buClr>
        <a:buSzPct val="65000"/>
        <a:buFont typeface="Wingdings" pitchFamily="2" charset="2"/>
        <a:buChar char="o"/>
        <a:defRPr sz="3733">
          <a:solidFill>
            <a:schemeClr val="bg1"/>
          </a:solidFill>
          <a:latin typeface="+mn-lt"/>
          <a:ea typeface="ＭＳ Ｐゴシック" charset="0"/>
        </a:defRPr>
      </a:lvl3pPr>
      <a:lvl4pPr marL="2133547" indent="-304792" algn="l" rtl="0" eaLnBrk="0" fontAlgn="base" hangingPunct="0">
        <a:spcBef>
          <a:spcPct val="20000"/>
        </a:spcBef>
        <a:spcAft>
          <a:spcPct val="0"/>
        </a:spcAft>
        <a:buClr>
          <a:srgbClr val="0A648F"/>
        </a:buClr>
        <a:buSzPct val="80000"/>
        <a:buChar char="–"/>
        <a:defRPr sz="3733">
          <a:solidFill>
            <a:schemeClr val="bg1"/>
          </a:solidFill>
          <a:latin typeface="+mn-lt"/>
          <a:ea typeface="ＭＳ Ｐゴシック" charset="0"/>
        </a:defRPr>
      </a:lvl4pPr>
      <a:lvl5pPr marL="2743131" indent="-304792" algn="l" rtl="0" eaLnBrk="0" fontAlgn="base" hangingPunct="0">
        <a:spcBef>
          <a:spcPct val="20000"/>
        </a:spcBef>
        <a:spcAft>
          <a:spcPct val="0"/>
        </a:spcAft>
        <a:buClr>
          <a:srgbClr val="0A648F"/>
        </a:buClr>
        <a:buSzPct val="90000"/>
        <a:buChar char="»"/>
        <a:defRPr sz="3733">
          <a:solidFill>
            <a:schemeClr val="bg1"/>
          </a:solidFill>
          <a:latin typeface="+mn-lt"/>
          <a:ea typeface="ＭＳ Ｐゴシック" charset="0"/>
        </a:defRPr>
      </a:lvl5pPr>
      <a:lvl6pPr marL="3352716" indent="-304792" algn="l" rtl="0" fontAlgn="base">
        <a:spcBef>
          <a:spcPct val="20000"/>
        </a:spcBef>
        <a:spcAft>
          <a:spcPct val="0"/>
        </a:spcAft>
        <a:buClr>
          <a:srgbClr val="CCFFFF"/>
        </a:buClr>
        <a:buSzPct val="90000"/>
        <a:buChar char="»"/>
        <a:defRPr sz="3733" b="1">
          <a:solidFill>
            <a:schemeClr val="tx1"/>
          </a:solidFill>
          <a:latin typeface="+mn-lt"/>
        </a:defRPr>
      </a:lvl6pPr>
      <a:lvl7pPr marL="3962301" indent="-304792" algn="l" rtl="0" fontAlgn="base">
        <a:spcBef>
          <a:spcPct val="20000"/>
        </a:spcBef>
        <a:spcAft>
          <a:spcPct val="0"/>
        </a:spcAft>
        <a:buClr>
          <a:srgbClr val="CCFFFF"/>
        </a:buClr>
        <a:buSzPct val="90000"/>
        <a:buChar char="»"/>
        <a:defRPr sz="3733" b="1">
          <a:solidFill>
            <a:schemeClr val="tx1"/>
          </a:solidFill>
          <a:latin typeface="+mn-lt"/>
        </a:defRPr>
      </a:lvl7pPr>
      <a:lvl8pPr marL="4571886" indent="-304792" algn="l" rtl="0" fontAlgn="base">
        <a:spcBef>
          <a:spcPct val="20000"/>
        </a:spcBef>
        <a:spcAft>
          <a:spcPct val="0"/>
        </a:spcAft>
        <a:buClr>
          <a:srgbClr val="CCFFFF"/>
        </a:buClr>
        <a:buSzPct val="90000"/>
        <a:buChar char="»"/>
        <a:defRPr sz="3733" b="1">
          <a:solidFill>
            <a:schemeClr val="tx1"/>
          </a:solidFill>
          <a:latin typeface="+mn-lt"/>
        </a:defRPr>
      </a:lvl8pPr>
      <a:lvl9pPr marL="5181470" indent="-304792" algn="l" rtl="0" fontAlgn="base">
        <a:spcBef>
          <a:spcPct val="20000"/>
        </a:spcBef>
        <a:spcAft>
          <a:spcPct val="0"/>
        </a:spcAft>
        <a:buClr>
          <a:srgbClr val="CCFFFF"/>
        </a:buClr>
        <a:buSzPct val="90000"/>
        <a:buChar char="»"/>
        <a:defRPr sz="3733" b="1">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88CDBC-B7D2-E544-1B04-C3AFF5765B74}"/>
              </a:ext>
            </a:extLst>
          </p:cNvPr>
          <p:cNvSpPr>
            <a:spLocks noGrp="1"/>
          </p:cNvSpPr>
          <p:nvPr>
            <p:ph type="title"/>
          </p:nvPr>
        </p:nvSpPr>
        <p:spPr>
          <a:xfrm>
            <a:off x="502920" y="437430"/>
            <a:ext cx="10515600" cy="478155"/>
          </a:xfrm>
          <a:prstGeom prst="rect">
            <a:avLst/>
          </a:prstGeom>
        </p:spPr>
        <p:txBody>
          <a:bodyPr vert="horz" lIns="91440" tIns="45720" rIns="91440" bIns="45720" rtlCol="0" anchor="ctr">
            <a:noAutofit/>
          </a:bodyPr>
          <a:lstStyle/>
          <a:p>
            <a:r>
              <a:rPr lang="en-GB"/>
              <a:t>Click to edit Master title style</a:t>
            </a:r>
            <a:endParaRPr lang="en-US"/>
          </a:p>
        </p:txBody>
      </p:sp>
      <p:sp>
        <p:nvSpPr>
          <p:cNvPr id="5" name="Text Placeholder 2">
            <a:extLst>
              <a:ext uri="{FF2B5EF4-FFF2-40B4-BE49-F238E27FC236}">
                <a16:creationId xmlns:a16="http://schemas.microsoft.com/office/drawing/2014/main" id="{68A24989-D3F1-8739-9A56-8D6AB0619F4B}"/>
              </a:ext>
            </a:extLst>
          </p:cNvPr>
          <p:cNvSpPr>
            <a:spLocks noGrp="1"/>
          </p:cNvSpPr>
          <p:nvPr>
            <p:ph type="body" idx="1"/>
          </p:nvPr>
        </p:nvSpPr>
        <p:spPr>
          <a:xfrm>
            <a:off x="502920" y="1347469"/>
            <a:ext cx="10515600" cy="48294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3691981"/>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judiciary.uk/wp-content/uploads/2025/11/Getty-Images-v-Stability-AI.pdf" TargetMode="Externa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egal.transkribus.org/term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ru.org/files/Text-and-Data-Mining-Factshee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s://elicit.com/operations/term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rplexity.ai/hub/legal/terms-of-servic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tranet.birmingham.ac.uk/student/libraries/copyright/researchers/ai-tools-licensing-review-guidance.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orcid.org/0000-0003-0059-685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ebarchive.nationalarchives.gov.uk/ukgwa/20140603093549/http:/www.ipo.gov.uk/ipreview-doc-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ur-lex.europa.eu/legal-content/EN/TXT/PDF/?uri=CELEX:32019L079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5a796832ed915d07d35b53cd/ipreview-final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55" y="4301918"/>
            <a:ext cx="9890124" cy="795536"/>
          </a:xfrm>
        </p:spPr>
        <p:txBody>
          <a:bodyPr/>
          <a:lstStyle/>
          <a:p>
            <a:r>
              <a:rPr lang="en-GB" sz="3600" dirty="0">
                <a:solidFill>
                  <a:schemeClr val="bg1"/>
                </a:solidFill>
              </a:rPr>
              <a:t>Text &amp; Data Mining, &amp; Copyright</a:t>
            </a:r>
          </a:p>
        </p:txBody>
      </p:sp>
      <p:sp>
        <p:nvSpPr>
          <p:cNvPr id="3" name="Text Placeholder 2"/>
          <p:cNvSpPr>
            <a:spLocks noGrp="1"/>
          </p:cNvSpPr>
          <p:nvPr>
            <p:ph type="body" sz="quarter" idx="10"/>
          </p:nvPr>
        </p:nvSpPr>
        <p:spPr>
          <a:xfrm>
            <a:off x="526355" y="5372775"/>
            <a:ext cx="11233248" cy="480483"/>
          </a:xfrm>
        </p:spPr>
        <p:txBody>
          <a:bodyPr/>
          <a:lstStyle/>
          <a:p>
            <a:r>
              <a:rPr lang="en-GB" sz="2000" dirty="0"/>
              <a:t>Alex Fenlon, Head of Copyright &amp; Licensing,</a:t>
            </a:r>
          </a:p>
          <a:p>
            <a:r>
              <a:rPr lang="en-GB" sz="2000" dirty="0"/>
              <a:t>Libraries &amp; Learning Resources,</a:t>
            </a:r>
          </a:p>
          <a:p>
            <a:r>
              <a:rPr lang="en-GB" sz="2000" dirty="0"/>
              <a:t>University of Birmingham.</a:t>
            </a:r>
          </a:p>
        </p:txBody>
      </p:sp>
    </p:spTree>
    <p:extLst>
      <p:ext uri="{BB962C8B-B14F-4D97-AF65-F5344CB8AC3E}">
        <p14:creationId xmlns:p14="http://schemas.microsoft.com/office/powerpoint/2010/main" val="232805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F34D-4B13-DC27-0546-D6B3A2B1D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CC29F-652A-494F-E4DB-BFF4CAFCE086}"/>
              </a:ext>
            </a:extLst>
          </p:cNvPr>
          <p:cNvSpPr>
            <a:spLocks noGrp="1"/>
          </p:cNvSpPr>
          <p:nvPr>
            <p:ph type="title"/>
          </p:nvPr>
        </p:nvSpPr>
        <p:spPr/>
        <p:txBody>
          <a:bodyPr/>
          <a:lstStyle/>
          <a:p>
            <a:r>
              <a:rPr lang="en-GB" dirty="0"/>
              <a:t>EU Law- Art 4</a:t>
            </a:r>
          </a:p>
        </p:txBody>
      </p:sp>
      <p:sp>
        <p:nvSpPr>
          <p:cNvPr id="3" name="Content Placeholder 2">
            <a:extLst>
              <a:ext uri="{FF2B5EF4-FFF2-40B4-BE49-F238E27FC236}">
                <a16:creationId xmlns:a16="http://schemas.microsoft.com/office/drawing/2014/main" id="{365DB680-7674-3A84-F5BA-6C4973288BF7}"/>
              </a:ext>
            </a:extLst>
          </p:cNvPr>
          <p:cNvSpPr>
            <a:spLocks noGrp="1"/>
          </p:cNvSpPr>
          <p:nvPr>
            <p:ph idx="1"/>
          </p:nvPr>
        </p:nvSpPr>
        <p:spPr>
          <a:xfrm>
            <a:off x="527380" y="1435395"/>
            <a:ext cx="11359819" cy="4032528"/>
          </a:xfrm>
        </p:spPr>
        <p:txBody>
          <a:bodyPr/>
          <a:lstStyle/>
          <a:p>
            <a:pPr marL="0" indent="0">
              <a:spcBef>
                <a:spcPts val="0"/>
              </a:spcBef>
              <a:buClrTx/>
              <a:buSzPct val="100000"/>
              <a:buNone/>
            </a:pPr>
            <a:r>
              <a:rPr lang="en-GB" sz="2000" dirty="0"/>
              <a:t>EU Copyright in the Digital Single market Directive (CDSMD) 2019</a:t>
            </a:r>
          </a:p>
          <a:p>
            <a:pPr marL="0" indent="0">
              <a:spcBef>
                <a:spcPts val="0"/>
              </a:spcBef>
              <a:buClrTx/>
              <a:buSzPct val="100000"/>
              <a:buNone/>
            </a:pPr>
            <a:r>
              <a:rPr lang="en-GB" sz="2000" dirty="0"/>
              <a:t>Article 4- “Exception or limitation for text and data mining”</a:t>
            </a:r>
          </a:p>
          <a:p>
            <a:pPr marL="0" indent="0">
              <a:buClrTx/>
              <a:buSzPct val="100000"/>
              <a:buNone/>
            </a:pPr>
            <a:endParaRPr lang="en-GB" sz="2000" dirty="0"/>
          </a:p>
          <a:p>
            <a:pPr>
              <a:buClrTx/>
              <a:buSzPct val="100000"/>
              <a:buFont typeface="Arial" panose="020B0604020202020204" pitchFamily="34" charset="0"/>
              <a:buChar char="•"/>
            </a:pPr>
            <a:r>
              <a:rPr lang="en-GB" sz="2000" dirty="0"/>
              <a:t>Applies to anyone</a:t>
            </a:r>
          </a:p>
          <a:p>
            <a:pPr>
              <a:buClrTx/>
              <a:buSzPct val="100000"/>
              <a:buFont typeface="Arial" panose="020B0604020202020204" pitchFamily="34" charset="0"/>
              <a:buChar char="•"/>
            </a:pPr>
            <a:r>
              <a:rPr lang="en-GB" sz="2000" dirty="0"/>
              <a:t>Allows copying &amp; mining of works with lawful access</a:t>
            </a:r>
          </a:p>
          <a:p>
            <a:pPr>
              <a:buClrTx/>
              <a:buSzPct val="100000"/>
              <a:buFont typeface="Arial" panose="020B0604020202020204" pitchFamily="34" charset="0"/>
              <a:buChar char="•"/>
            </a:pPr>
            <a:r>
              <a:rPr lang="en-GB" sz="2000" dirty="0"/>
              <a:t>For any purpose</a:t>
            </a:r>
          </a:p>
          <a:p>
            <a:pPr>
              <a:buClrTx/>
              <a:buSzPct val="100000"/>
              <a:buFont typeface="Arial" panose="020B0604020202020204" pitchFamily="34" charset="0"/>
              <a:buChar char="•"/>
            </a:pPr>
            <a:r>
              <a:rPr lang="en-GB" sz="2000" dirty="0"/>
              <a:t>Copies may be retained securely for verification</a:t>
            </a:r>
          </a:p>
          <a:p>
            <a:pPr>
              <a:buClrTx/>
              <a:buSzPct val="100000"/>
              <a:buFont typeface="Arial" panose="020B0604020202020204" pitchFamily="34" charset="0"/>
              <a:buChar char="•"/>
            </a:pPr>
            <a:r>
              <a:rPr lang="en-GB" sz="2000" dirty="0"/>
              <a:t>Rights holders can opt out in an appropriate manner, such as machine-readable techniques</a:t>
            </a:r>
          </a:p>
          <a:p>
            <a:pPr marL="0" indent="0">
              <a:buClrTx/>
              <a:buSzPct val="100000"/>
              <a:buNone/>
            </a:pPr>
            <a:endParaRPr lang="en-GB" sz="2000" dirty="0"/>
          </a:p>
          <a:p>
            <a:pPr marL="0" indent="0">
              <a:buClrTx/>
              <a:buSzPct val="100000"/>
              <a:buNone/>
            </a:pPr>
            <a:r>
              <a:rPr lang="en-GB" sz="2000" dirty="0"/>
              <a:t>[PS- Both Arts 3 &amp; 4 are still subject to intense debate and criticism especially re AI training]</a:t>
            </a:r>
          </a:p>
          <a:p>
            <a:pPr marL="0" indent="0">
              <a:buClrTx/>
              <a:buSzPct val="100000"/>
              <a:buNone/>
            </a:pPr>
            <a:r>
              <a:rPr lang="en-GB" sz="2000" dirty="0"/>
              <a:t>[PPS- AI Act confirms the valid application of TDM exceptions to AI, see recitals and Art 53(1)(C)] </a:t>
            </a:r>
          </a:p>
          <a:p>
            <a:pPr marL="0" indent="0">
              <a:buClrTx/>
              <a:buSzPct val="100000"/>
              <a:buNone/>
            </a:pPr>
            <a:endParaRPr lang="en-GB" sz="1400" dirty="0"/>
          </a:p>
        </p:txBody>
      </p:sp>
    </p:spTree>
    <p:extLst>
      <p:ext uri="{BB962C8B-B14F-4D97-AF65-F5344CB8AC3E}">
        <p14:creationId xmlns:p14="http://schemas.microsoft.com/office/powerpoint/2010/main" val="46816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DA74-834C-1B97-8DF4-C023988FE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2142E-5B2A-B3EE-7186-71A3A4DF4496}"/>
              </a:ext>
            </a:extLst>
          </p:cNvPr>
          <p:cNvSpPr>
            <a:spLocks noGrp="1"/>
          </p:cNvSpPr>
          <p:nvPr>
            <p:ph type="title"/>
          </p:nvPr>
        </p:nvSpPr>
        <p:spPr/>
        <p:txBody>
          <a:bodyPr/>
          <a:lstStyle/>
          <a:p>
            <a:r>
              <a:rPr lang="en-GB" dirty="0"/>
              <a:t>Comparison of UK vs EU law</a:t>
            </a:r>
          </a:p>
        </p:txBody>
      </p:sp>
      <p:graphicFrame>
        <p:nvGraphicFramePr>
          <p:cNvPr id="4" name="Content Placeholder 3">
            <a:extLst>
              <a:ext uri="{FF2B5EF4-FFF2-40B4-BE49-F238E27FC236}">
                <a16:creationId xmlns:a16="http://schemas.microsoft.com/office/drawing/2014/main" id="{E40AE10D-C5E0-31B8-0CA8-7DAF30623E37}"/>
              </a:ext>
            </a:extLst>
          </p:cNvPr>
          <p:cNvGraphicFramePr>
            <a:graphicFrameLocks noGrp="1"/>
          </p:cNvGraphicFramePr>
          <p:nvPr>
            <p:ph idx="1"/>
            <p:extLst>
              <p:ext uri="{D42A27DB-BD31-4B8C-83A1-F6EECF244321}">
                <p14:modId xmlns:p14="http://schemas.microsoft.com/office/powerpoint/2010/main" val="3377396025"/>
              </p:ext>
            </p:extLst>
          </p:nvPr>
        </p:nvGraphicFramePr>
        <p:xfrm>
          <a:off x="527381" y="1185080"/>
          <a:ext cx="11137240" cy="3944968"/>
        </p:xfrm>
        <a:graphic>
          <a:graphicData uri="http://schemas.openxmlformats.org/drawingml/2006/table">
            <a:tbl>
              <a:tblPr firstRow="1">
                <a:tableStyleId>{5940675A-B579-460E-94D1-54222C63F5DA}</a:tableStyleId>
              </a:tblPr>
              <a:tblGrid>
                <a:gridCol w="2497173">
                  <a:extLst>
                    <a:ext uri="{9D8B030D-6E8A-4147-A177-3AD203B41FA5}">
                      <a16:colId xmlns:a16="http://schemas.microsoft.com/office/drawing/2014/main" val="4202546522"/>
                    </a:ext>
                  </a:extLst>
                </a:gridCol>
                <a:gridCol w="3071447">
                  <a:extLst>
                    <a:ext uri="{9D8B030D-6E8A-4147-A177-3AD203B41FA5}">
                      <a16:colId xmlns:a16="http://schemas.microsoft.com/office/drawing/2014/main" val="4039044662"/>
                    </a:ext>
                  </a:extLst>
                </a:gridCol>
                <a:gridCol w="2784310">
                  <a:extLst>
                    <a:ext uri="{9D8B030D-6E8A-4147-A177-3AD203B41FA5}">
                      <a16:colId xmlns:a16="http://schemas.microsoft.com/office/drawing/2014/main" val="1568215339"/>
                    </a:ext>
                  </a:extLst>
                </a:gridCol>
                <a:gridCol w="2784310">
                  <a:extLst>
                    <a:ext uri="{9D8B030D-6E8A-4147-A177-3AD203B41FA5}">
                      <a16:colId xmlns:a16="http://schemas.microsoft.com/office/drawing/2014/main" val="1785748067"/>
                    </a:ext>
                  </a:extLst>
                </a:gridCol>
              </a:tblGrid>
              <a:tr h="349462">
                <a:tc>
                  <a:txBody>
                    <a:bodyPr/>
                    <a:lstStyle/>
                    <a:p>
                      <a:pPr algn="ctr">
                        <a:buNone/>
                      </a:pPr>
                      <a:endParaRPr lang="en-GB" sz="1400" b="0" dirty="0">
                        <a:latin typeface="+mn-lt"/>
                      </a:endParaRPr>
                    </a:p>
                  </a:txBody>
                  <a:tcPr marL="26882" marR="26882" marT="13441" marB="13441" anchor="ctr">
                    <a:solidFill>
                      <a:schemeClr val="bg1">
                        <a:lumMod val="75000"/>
                      </a:schemeClr>
                    </a:solidFill>
                  </a:tcPr>
                </a:tc>
                <a:tc>
                  <a:txBody>
                    <a:bodyPr/>
                    <a:lstStyle/>
                    <a:p>
                      <a:pPr algn="ctr">
                        <a:buNone/>
                      </a:pPr>
                      <a:r>
                        <a:rPr lang="en-GB" sz="1400" b="1" dirty="0">
                          <a:latin typeface="+mn-lt"/>
                        </a:rPr>
                        <a:t>UK Law CDPA Section 29A</a:t>
                      </a:r>
                    </a:p>
                  </a:txBody>
                  <a:tcPr marL="26882" marR="26882" marT="13441" marB="13441" anchor="ctr">
                    <a:solidFill>
                      <a:schemeClr val="bg1">
                        <a:lumMod val="75000"/>
                      </a:schemeClr>
                    </a:solidFill>
                  </a:tcPr>
                </a:tc>
                <a:tc>
                  <a:txBody>
                    <a:bodyPr/>
                    <a:lstStyle/>
                    <a:p>
                      <a:pPr algn="ctr">
                        <a:buNone/>
                      </a:pPr>
                      <a:r>
                        <a:rPr lang="fr-FR" sz="1400" b="1" dirty="0">
                          <a:latin typeface="+mn-lt"/>
                        </a:rPr>
                        <a:t>EU Law CDSMD Art 3</a:t>
                      </a:r>
                    </a:p>
                  </a:txBody>
                  <a:tcPr marL="26882" marR="26882" marT="13441" marB="13441" anchor="ctr">
                    <a:solidFill>
                      <a:schemeClr val="bg1">
                        <a:lumMod val="75000"/>
                      </a:schemeClr>
                    </a:solidFill>
                  </a:tcPr>
                </a:tc>
                <a:tc>
                  <a:txBody>
                    <a:bodyPr/>
                    <a:lstStyle/>
                    <a:p>
                      <a:pPr algn="ctr">
                        <a:buNone/>
                      </a:pPr>
                      <a:r>
                        <a:rPr lang="fr-FR" sz="1400" b="1" dirty="0">
                          <a:latin typeface="+mn-lt"/>
                        </a:rPr>
                        <a:t>CDSMD Art 4</a:t>
                      </a:r>
                    </a:p>
                  </a:txBody>
                  <a:tcPr marL="26882" marR="26882" marT="13441" marB="13441" anchor="ctr">
                    <a:solidFill>
                      <a:schemeClr val="bg1">
                        <a:lumMod val="75000"/>
                      </a:schemeClr>
                    </a:solidFill>
                  </a:tcPr>
                </a:tc>
                <a:extLst>
                  <a:ext uri="{0D108BD9-81ED-4DB2-BD59-A6C34878D82A}">
                    <a16:rowId xmlns:a16="http://schemas.microsoft.com/office/drawing/2014/main" val="2119495903"/>
                  </a:ext>
                </a:extLst>
              </a:tr>
              <a:tr h="515322">
                <a:tc>
                  <a:txBody>
                    <a:bodyPr/>
                    <a:lstStyle/>
                    <a:p>
                      <a:pPr>
                        <a:buNone/>
                      </a:pPr>
                      <a:r>
                        <a:rPr lang="en-GB" sz="1400" b="0" dirty="0">
                          <a:latin typeface="+mn-lt"/>
                        </a:rPr>
                        <a:t>Effective From </a:t>
                      </a:r>
                    </a:p>
                  </a:txBody>
                  <a:tcPr marL="26882" marR="26882" marT="13441" marB="13441" anchor="ctr">
                    <a:solidFill>
                      <a:schemeClr val="bg1">
                        <a:lumMod val="75000"/>
                      </a:schemeClr>
                    </a:solidFill>
                  </a:tcPr>
                </a:tc>
                <a:tc>
                  <a:txBody>
                    <a:bodyPr/>
                    <a:lstStyle/>
                    <a:p>
                      <a:pPr>
                        <a:buNone/>
                      </a:pPr>
                      <a:r>
                        <a:rPr lang="en-GB" sz="1400" b="0" dirty="0">
                          <a:latin typeface="+mn-lt"/>
                        </a:rPr>
                        <a:t>01/06/2014</a:t>
                      </a:r>
                    </a:p>
                  </a:txBody>
                  <a:tcPr marL="26882" marR="26882" marT="13441" marB="13441" anchor="ctr"/>
                </a:tc>
                <a:tc>
                  <a:txBody>
                    <a:bodyPr/>
                    <a:lstStyle/>
                    <a:p>
                      <a:pPr>
                        <a:buNone/>
                      </a:pPr>
                      <a:r>
                        <a:rPr lang="en-GB" sz="1400" b="0" dirty="0">
                          <a:latin typeface="+mn-lt"/>
                        </a:rPr>
                        <a:t>06/06/2019</a:t>
                      </a:r>
                      <a:br>
                        <a:rPr lang="en-GB" sz="1400" b="0" dirty="0">
                          <a:latin typeface="+mn-lt"/>
                        </a:rPr>
                      </a:br>
                      <a:r>
                        <a:rPr lang="en-GB" sz="1400" b="0" dirty="0">
                          <a:latin typeface="+mn-lt"/>
                        </a:rPr>
                        <a:t>Transposition deadline 07/06/2021</a:t>
                      </a:r>
                    </a:p>
                  </a:txBody>
                  <a:tcPr marL="26882" marR="26882" marT="13441" marB="13441" anchor="ctr"/>
                </a:tc>
                <a:tc>
                  <a:txBody>
                    <a:bodyPr/>
                    <a:lstStyle/>
                    <a:p>
                      <a:pPr>
                        <a:buNone/>
                      </a:pPr>
                      <a:r>
                        <a:rPr lang="en-GB" sz="1400" b="0" dirty="0">
                          <a:latin typeface="+mn-lt"/>
                        </a:rPr>
                        <a:t>06/06/2019</a:t>
                      </a:r>
                      <a:br>
                        <a:rPr lang="en-GB" sz="1400" b="0" dirty="0">
                          <a:latin typeface="+mn-lt"/>
                        </a:rPr>
                      </a:br>
                      <a:r>
                        <a:rPr lang="en-GB" sz="1400" b="0" dirty="0">
                          <a:latin typeface="+mn-lt"/>
                        </a:rPr>
                        <a:t>Transposition deadline 07/06/2021</a:t>
                      </a:r>
                    </a:p>
                  </a:txBody>
                  <a:tcPr marL="26882" marR="26882" marT="13441" marB="13441" anchor="ctr"/>
                </a:tc>
                <a:extLst>
                  <a:ext uri="{0D108BD9-81ED-4DB2-BD59-A6C34878D82A}">
                    <a16:rowId xmlns:a16="http://schemas.microsoft.com/office/drawing/2014/main" val="3746195912"/>
                  </a:ext>
                </a:extLst>
              </a:tr>
              <a:tr h="672042">
                <a:tc>
                  <a:txBody>
                    <a:bodyPr/>
                    <a:lstStyle/>
                    <a:p>
                      <a:pPr>
                        <a:buNone/>
                      </a:pPr>
                      <a:r>
                        <a:rPr lang="en-GB" sz="1400" b="0" dirty="0">
                          <a:latin typeface="+mn-lt"/>
                        </a:rPr>
                        <a:t>Purpose</a:t>
                      </a:r>
                    </a:p>
                  </a:txBody>
                  <a:tcPr marL="26882" marR="26882" marT="13441" marB="13441" anchor="ctr">
                    <a:solidFill>
                      <a:schemeClr val="bg1">
                        <a:lumMod val="75000"/>
                      </a:schemeClr>
                    </a:solidFill>
                  </a:tcPr>
                </a:tc>
                <a:tc>
                  <a:txBody>
                    <a:bodyPr/>
                    <a:lstStyle/>
                    <a:p>
                      <a:pPr>
                        <a:buNone/>
                      </a:pPr>
                      <a:r>
                        <a:rPr lang="en-GB" sz="1400" b="0" dirty="0">
                          <a:latin typeface="+mn-lt"/>
                        </a:rPr>
                        <a:t>Non-commercial research</a:t>
                      </a:r>
                    </a:p>
                  </a:txBody>
                  <a:tcPr marL="26882" marR="26882" marT="13441" marB="13441" anchor="ctr"/>
                </a:tc>
                <a:tc>
                  <a:txBody>
                    <a:bodyPr/>
                    <a:lstStyle/>
                    <a:p>
                      <a:pPr>
                        <a:buNone/>
                      </a:pPr>
                      <a:r>
                        <a:rPr lang="en-GB" sz="1400" b="0" dirty="0">
                          <a:latin typeface="+mn-lt"/>
                        </a:rPr>
                        <a:t>Scientific research by research organisations and cultural heritage institutions</a:t>
                      </a:r>
                    </a:p>
                  </a:txBody>
                  <a:tcPr marL="26882" marR="26882" marT="13441" marB="13441" anchor="ctr"/>
                </a:tc>
                <a:tc>
                  <a:txBody>
                    <a:bodyPr/>
                    <a:lstStyle/>
                    <a:p>
                      <a:pPr>
                        <a:buNone/>
                      </a:pPr>
                      <a:r>
                        <a:rPr lang="en-GB" sz="1400" b="0" dirty="0">
                          <a:latin typeface="+mn-lt"/>
                        </a:rPr>
                        <a:t>Any purpose by anyone</a:t>
                      </a:r>
                    </a:p>
                  </a:txBody>
                  <a:tcPr marL="26882" marR="26882" marT="13441" marB="13441" anchor="ctr"/>
                </a:tc>
                <a:extLst>
                  <a:ext uri="{0D108BD9-81ED-4DB2-BD59-A6C34878D82A}">
                    <a16:rowId xmlns:a16="http://schemas.microsoft.com/office/drawing/2014/main" val="3261436846"/>
                  </a:ext>
                </a:extLst>
              </a:tr>
              <a:tr h="457392">
                <a:tc>
                  <a:txBody>
                    <a:bodyPr/>
                    <a:lstStyle/>
                    <a:p>
                      <a:pPr>
                        <a:buNone/>
                      </a:pPr>
                      <a:r>
                        <a:rPr lang="en-GB" sz="1400" b="0" dirty="0">
                          <a:latin typeface="+mn-lt"/>
                        </a:rPr>
                        <a:t>Beneficiaries</a:t>
                      </a:r>
                    </a:p>
                  </a:txBody>
                  <a:tcPr marL="26882" marR="26882" marT="13441" marB="13441" anchor="ctr">
                    <a:solidFill>
                      <a:schemeClr val="bg1">
                        <a:lumMod val="75000"/>
                      </a:schemeClr>
                    </a:solidFill>
                  </a:tcPr>
                </a:tc>
                <a:tc>
                  <a:txBody>
                    <a:bodyPr/>
                    <a:lstStyle/>
                    <a:p>
                      <a:pPr>
                        <a:buNone/>
                      </a:pPr>
                      <a:r>
                        <a:rPr lang="en-GB" sz="1400" b="0" dirty="0">
                          <a:latin typeface="+mn-lt"/>
                        </a:rPr>
                        <a:t>Researchers with lawful access</a:t>
                      </a:r>
                    </a:p>
                  </a:txBody>
                  <a:tcPr marL="26882" marR="26882" marT="13441" marB="13441" anchor="ctr"/>
                </a:tc>
                <a:tc>
                  <a:txBody>
                    <a:bodyPr/>
                    <a:lstStyle/>
                    <a:p>
                      <a:pPr>
                        <a:buNone/>
                      </a:pPr>
                      <a:r>
                        <a:rPr lang="en-GB" sz="1400" b="0" dirty="0">
                          <a:latin typeface="+mn-lt"/>
                        </a:rPr>
                        <a:t>Non-profit research organisations and cultural heritage institutions</a:t>
                      </a:r>
                    </a:p>
                  </a:txBody>
                  <a:tcPr marL="26882" marR="26882" marT="13441" marB="13441" anchor="ctr"/>
                </a:tc>
                <a:tc>
                  <a:txBody>
                    <a:bodyPr/>
                    <a:lstStyle/>
                    <a:p>
                      <a:pPr>
                        <a:buNone/>
                      </a:pPr>
                      <a:r>
                        <a:rPr lang="en-GB" sz="1400" b="0" dirty="0">
                          <a:latin typeface="+mn-lt"/>
                        </a:rPr>
                        <a:t>Any individual or organisation with lawful access</a:t>
                      </a:r>
                    </a:p>
                  </a:txBody>
                  <a:tcPr marL="26882" marR="26882" marT="13441" marB="13441" anchor="ctr"/>
                </a:tc>
                <a:extLst>
                  <a:ext uri="{0D108BD9-81ED-4DB2-BD59-A6C34878D82A}">
                    <a16:rowId xmlns:a16="http://schemas.microsoft.com/office/drawing/2014/main" val="2403923869"/>
                  </a:ext>
                </a:extLst>
              </a:tr>
              <a:tr h="241935">
                <a:tc>
                  <a:txBody>
                    <a:bodyPr/>
                    <a:lstStyle/>
                    <a:p>
                      <a:pPr>
                        <a:buNone/>
                      </a:pPr>
                      <a:r>
                        <a:rPr lang="en-GB" sz="1400" b="0" dirty="0">
                          <a:latin typeface="+mn-lt"/>
                        </a:rPr>
                        <a:t>Lawful Access Required</a:t>
                      </a:r>
                    </a:p>
                  </a:txBody>
                  <a:tcPr marL="26882" marR="26882" marT="13441" marB="13441" anchor="ctr">
                    <a:solidFill>
                      <a:schemeClr val="bg1">
                        <a:lumMod val="75000"/>
                      </a:schemeClr>
                    </a:solidFill>
                  </a:tcPr>
                </a:tc>
                <a:tc>
                  <a:txBody>
                    <a:bodyPr/>
                    <a:lstStyle/>
                    <a:p>
                      <a:pPr>
                        <a:buNone/>
                      </a:pPr>
                      <a:r>
                        <a:rPr lang="en-GB" sz="1400" b="0" dirty="0">
                          <a:latin typeface="+mn-lt"/>
                        </a:rPr>
                        <a:t>Yes</a:t>
                      </a:r>
                    </a:p>
                  </a:txBody>
                  <a:tcPr marL="26882" marR="26882" marT="13441" marB="13441" anchor="ctr"/>
                </a:tc>
                <a:tc>
                  <a:txBody>
                    <a:bodyPr/>
                    <a:lstStyle/>
                    <a:p>
                      <a:pPr>
                        <a:buNone/>
                      </a:pPr>
                      <a:r>
                        <a:rPr lang="en-GB" sz="1400" b="0" dirty="0">
                          <a:latin typeface="+mn-lt"/>
                        </a:rPr>
                        <a:t>Yes</a:t>
                      </a:r>
                    </a:p>
                  </a:txBody>
                  <a:tcPr marL="26882" marR="26882" marT="13441" marB="13441" anchor="ctr"/>
                </a:tc>
                <a:tc>
                  <a:txBody>
                    <a:bodyPr/>
                    <a:lstStyle/>
                    <a:p>
                      <a:pPr>
                        <a:buNone/>
                      </a:pPr>
                      <a:r>
                        <a:rPr lang="en-GB" sz="1400" b="0" dirty="0">
                          <a:latin typeface="+mn-lt"/>
                        </a:rPr>
                        <a:t>Yes</a:t>
                      </a:r>
                    </a:p>
                  </a:txBody>
                  <a:tcPr marL="26882" marR="26882" marT="13441" marB="13441" anchor="ctr"/>
                </a:tc>
                <a:extLst>
                  <a:ext uri="{0D108BD9-81ED-4DB2-BD59-A6C34878D82A}">
                    <a16:rowId xmlns:a16="http://schemas.microsoft.com/office/drawing/2014/main" val="2409831449"/>
                  </a:ext>
                </a:extLst>
              </a:tr>
              <a:tr h="349462">
                <a:tc>
                  <a:txBody>
                    <a:bodyPr/>
                    <a:lstStyle/>
                    <a:p>
                      <a:pPr>
                        <a:buNone/>
                      </a:pPr>
                      <a:r>
                        <a:rPr lang="en-GB" sz="1400" b="0" dirty="0">
                          <a:latin typeface="+mn-lt"/>
                        </a:rPr>
                        <a:t>Retention of Copies</a:t>
                      </a:r>
                    </a:p>
                  </a:txBody>
                  <a:tcPr marL="26882" marR="26882" marT="13441" marB="13441" anchor="ctr">
                    <a:solidFill>
                      <a:schemeClr val="bg1">
                        <a:lumMod val="75000"/>
                      </a:schemeClr>
                    </a:solidFill>
                  </a:tcPr>
                </a:tc>
                <a:tc>
                  <a:txBody>
                    <a:bodyPr/>
                    <a:lstStyle/>
                    <a:p>
                      <a:pPr>
                        <a:buNone/>
                      </a:pPr>
                      <a:r>
                        <a:rPr lang="en-GB" sz="1400" b="0" dirty="0">
                          <a:latin typeface="+mn-lt"/>
                        </a:rPr>
                        <a:t>Allowed for verification</a:t>
                      </a:r>
                    </a:p>
                  </a:txBody>
                  <a:tcPr marL="26882" marR="26882" marT="13441" marB="13441" anchor="ctr"/>
                </a:tc>
                <a:tc>
                  <a:txBody>
                    <a:bodyPr/>
                    <a:lstStyle/>
                    <a:p>
                      <a:pPr>
                        <a:buNone/>
                      </a:pPr>
                      <a:r>
                        <a:rPr lang="en-GB" sz="1400" b="0" dirty="0">
                          <a:latin typeface="+mn-lt"/>
                        </a:rPr>
                        <a:t>Allowed for verification</a:t>
                      </a:r>
                    </a:p>
                  </a:txBody>
                  <a:tcPr marL="26882" marR="26882" marT="13441" marB="13441" anchor="ctr"/>
                </a:tc>
                <a:tc>
                  <a:txBody>
                    <a:bodyPr/>
                    <a:lstStyle/>
                    <a:p>
                      <a:pPr>
                        <a:buNone/>
                      </a:pPr>
                      <a:r>
                        <a:rPr lang="en-GB" sz="1400" b="0" dirty="0">
                          <a:latin typeface="+mn-lt"/>
                        </a:rPr>
                        <a:t>Allowed as long as necessary</a:t>
                      </a:r>
                    </a:p>
                  </a:txBody>
                  <a:tcPr marL="26882" marR="26882" marT="13441" marB="13441" anchor="ctr"/>
                </a:tc>
                <a:extLst>
                  <a:ext uri="{0D108BD9-81ED-4DB2-BD59-A6C34878D82A}">
                    <a16:rowId xmlns:a16="http://schemas.microsoft.com/office/drawing/2014/main" val="871393004"/>
                  </a:ext>
                </a:extLst>
              </a:tr>
              <a:tr h="314354">
                <a:tc>
                  <a:txBody>
                    <a:bodyPr/>
                    <a:lstStyle/>
                    <a:p>
                      <a:pPr>
                        <a:buNone/>
                      </a:pPr>
                      <a:r>
                        <a:rPr lang="en-GB" sz="1400" b="0" dirty="0">
                          <a:latin typeface="+mn-lt"/>
                        </a:rPr>
                        <a:t>Contract Override Protection</a:t>
                      </a:r>
                    </a:p>
                  </a:txBody>
                  <a:tcPr marL="26882" marR="26882" marT="13441" marB="13441" anchor="ctr">
                    <a:solidFill>
                      <a:schemeClr val="bg1">
                        <a:lumMod val="75000"/>
                      </a:schemeClr>
                    </a:solidFill>
                  </a:tcPr>
                </a:tc>
                <a:tc>
                  <a:txBody>
                    <a:bodyPr/>
                    <a:lstStyle/>
                    <a:p>
                      <a:pPr>
                        <a:buNone/>
                      </a:pPr>
                      <a:r>
                        <a:rPr lang="en-GB" sz="1400" b="0" dirty="0">
                          <a:latin typeface="+mn-lt"/>
                        </a:rPr>
                        <a:t>Yes</a:t>
                      </a:r>
                    </a:p>
                  </a:txBody>
                  <a:tcPr marL="26882" marR="26882" marT="13441" marB="13441" anchor="ctr"/>
                </a:tc>
                <a:tc>
                  <a:txBody>
                    <a:bodyPr/>
                    <a:lstStyle/>
                    <a:p>
                      <a:pPr>
                        <a:buNone/>
                      </a:pPr>
                      <a:r>
                        <a:rPr lang="en-GB" sz="1400" b="0" dirty="0">
                          <a:latin typeface="+mn-lt"/>
                        </a:rPr>
                        <a:t>Yes</a:t>
                      </a:r>
                    </a:p>
                  </a:txBody>
                  <a:tcPr marL="26882" marR="26882" marT="13441" marB="13441" anchor="ctr"/>
                </a:tc>
                <a:tc>
                  <a:txBody>
                    <a:bodyPr/>
                    <a:lstStyle/>
                    <a:p>
                      <a:pPr>
                        <a:buNone/>
                      </a:pPr>
                      <a:r>
                        <a:rPr lang="en-GB" sz="1400" b="0" dirty="0">
                          <a:latin typeface="+mn-lt"/>
                        </a:rPr>
                        <a:t>No</a:t>
                      </a:r>
                    </a:p>
                  </a:txBody>
                  <a:tcPr marL="26882" marR="26882" marT="13441" marB="13441" anchor="ctr"/>
                </a:tc>
                <a:extLst>
                  <a:ext uri="{0D108BD9-81ED-4DB2-BD59-A6C34878D82A}">
                    <a16:rowId xmlns:a16="http://schemas.microsoft.com/office/drawing/2014/main" val="2042647782"/>
                  </a:ext>
                </a:extLst>
              </a:tr>
              <a:tr h="349462">
                <a:tc>
                  <a:txBody>
                    <a:bodyPr/>
                    <a:lstStyle/>
                    <a:p>
                      <a:pPr>
                        <a:buNone/>
                      </a:pPr>
                      <a:r>
                        <a:rPr lang="en-GB" sz="1400" b="0" dirty="0">
                          <a:latin typeface="+mn-lt"/>
                        </a:rPr>
                        <a:t>Commercial Use</a:t>
                      </a:r>
                    </a:p>
                  </a:txBody>
                  <a:tcPr marL="26882" marR="26882" marT="13441" marB="13441" anchor="ctr">
                    <a:solidFill>
                      <a:schemeClr val="bg1">
                        <a:lumMod val="75000"/>
                      </a:schemeClr>
                    </a:solidFill>
                  </a:tcPr>
                </a:tc>
                <a:tc>
                  <a:txBody>
                    <a:bodyPr/>
                    <a:lstStyle/>
                    <a:p>
                      <a:pPr>
                        <a:buNone/>
                      </a:pPr>
                      <a:r>
                        <a:rPr lang="en-GB" sz="1400" b="0" dirty="0">
                          <a:latin typeface="+mn-lt"/>
                        </a:rPr>
                        <a:t>Not permitted</a:t>
                      </a:r>
                    </a:p>
                  </a:txBody>
                  <a:tcPr marL="26882" marR="26882" marT="13441" marB="13441" anchor="ctr"/>
                </a:tc>
                <a:tc>
                  <a:txBody>
                    <a:bodyPr/>
                    <a:lstStyle/>
                    <a:p>
                      <a:pPr>
                        <a:buNone/>
                      </a:pPr>
                      <a:r>
                        <a:rPr lang="en-GB" sz="1400" b="0" dirty="0">
                          <a:latin typeface="+mn-lt"/>
                        </a:rPr>
                        <a:t>Not permitted</a:t>
                      </a:r>
                    </a:p>
                  </a:txBody>
                  <a:tcPr marL="26882" marR="26882" marT="13441" marB="13441" anchor="ctr"/>
                </a:tc>
                <a:tc>
                  <a:txBody>
                    <a:bodyPr/>
                    <a:lstStyle/>
                    <a:p>
                      <a:pPr>
                        <a:buNone/>
                      </a:pPr>
                      <a:r>
                        <a:rPr lang="en-GB" sz="1400" b="0" dirty="0">
                          <a:latin typeface="+mn-lt"/>
                        </a:rPr>
                        <a:t>Permitted unless rights are reserved</a:t>
                      </a:r>
                    </a:p>
                  </a:txBody>
                  <a:tcPr marL="26882" marR="26882" marT="13441" marB="13441" anchor="ctr"/>
                </a:tc>
                <a:extLst>
                  <a:ext uri="{0D108BD9-81ED-4DB2-BD59-A6C34878D82A}">
                    <a16:rowId xmlns:a16="http://schemas.microsoft.com/office/drawing/2014/main" val="2359004596"/>
                  </a:ext>
                </a:extLst>
              </a:tr>
              <a:tr h="241935">
                <a:tc>
                  <a:txBody>
                    <a:bodyPr/>
                    <a:lstStyle/>
                    <a:p>
                      <a:pPr>
                        <a:buNone/>
                      </a:pPr>
                      <a:r>
                        <a:rPr lang="en-GB" sz="1400" b="0" dirty="0">
                          <a:latin typeface="+mn-lt"/>
                        </a:rPr>
                        <a:t>Mandatory for Member States</a:t>
                      </a:r>
                    </a:p>
                  </a:txBody>
                  <a:tcPr marL="26882" marR="26882" marT="13441" marB="13441" anchor="ctr">
                    <a:solidFill>
                      <a:schemeClr val="bg1">
                        <a:lumMod val="75000"/>
                      </a:schemeClr>
                    </a:solidFill>
                  </a:tcPr>
                </a:tc>
                <a:tc>
                  <a:txBody>
                    <a:bodyPr/>
                    <a:lstStyle/>
                    <a:p>
                      <a:pPr>
                        <a:buNone/>
                      </a:pPr>
                      <a:r>
                        <a:rPr lang="en-GB" sz="1400" b="0" dirty="0">
                          <a:latin typeface="+mn-lt"/>
                        </a:rPr>
                        <a:t>UK-specific; not harmonised</a:t>
                      </a:r>
                    </a:p>
                  </a:txBody>
                  <a:tcPr marL="26882" marR="26882" marT="13441" marB="13441" anchor="ctr"/>
                </a:tc>
                <a:tc>
                  <a:txBody>
                    <a:bodyPr/>
                    <a:lstStyle/>
                    <a:p>
                      <a:pPr>
                        <a:buNone/>
                      </a:pPr>
                      <a:r>
                        <a:rPr lang="en-GB" sz="1400" b="0" dirty="0">
                          <a:latin typeface="+mn-lt"/>
                        </a:rPr>
                        <a:t>Yes *</a:t>
                      </a:r>
                    </a:p>
                  </a:txBody>
                  <a:tcPr marL="26882" marR="26882" marT="13441" marB="13441" anchor="ctr"/>
                </a:tc>
                <a:tc>
                  <a:txBody>
                    <a:bodyPr/>
                    <a:lstStyle/>
                    <a:p>
                      <a:pPr>
                        <a:buNone/>
                      </a:pPr>
                      <a:r>
                        <a:rPr lang="en-GB" sz="1400" b="0" dirty="0">
                          <a:latin typeface="+mn-lt"/>
                        </a:rPr>
                        <a:t>Yes *</a:t>
                      </a:r>
                    </a:p>
                  </a:txBody>
                  <a:tcPr marL="26882" marR="26882" marT="13441" marB="13441" anchor="ctr"/>
                </a:tc>
                <a:extLst>
                  <a:ext uri="{0D108BD9-81ED-4DB2-BD59-A6C34878D82A}">
                    <a16:rowId xmlns:a16="http://schemas.microsoft.com/office/drawing/2014/main" val="2836713720"/>
                  </a:ext>
                </a:extLst>
              </a:tr>
              <a:tr h="349462">
                <a:tc>
                  <a:txBody>
                    <a:bodyPr/>
                    <a:lstStyle/>
                    <a:p>
                      <a:pPr>
                        <a:buNone/>
                      </a:pPr>
                      <a:r>
                        <a:rPr lang="en-GB" sz="1400" b="0" dirty="0">
                          <a:latin typeface="+mn-lt"/>
                        </a:rPr>
                        <a:t>Opt-Out by Rights Holders</a:t>
                      </a:r>
                    </a:p>
                  </a:txBody>
                  <a:tcPr marL="26882" marR="26882" marT="13441" marB="13441" anchor="ctr">
                    <a:solidFill>
                      <a:schemeClr val="bg1">
                        <a:lumMod val="75000"/>
                      </a:schemeClr>
                    </a:solidFill>
                  </a:tcPr>
                </a:tc>
                <a:tc>
                  <a:txBody>
                    <a:bodyPr/>
                    <a:lstStyle/>
                    <a:p>
                      <a:pPr>
                        <a:buNone/>
                      </a:pPr>
                      <a:r>
                        <a:rPr lang="en-GB" sz="1400" b="0" dirty="0">
                          <a:latin typeface="+mn-lt"/>
                        </a:rPr>
                        <a:t>Not applicable</a:t>
                      </a:r>
                    </a:p>
                  </a:txBody>
                  <a:tcPr marL="26882" marR="26882" marT="13441" marB="13441" anchor="ctr"/>
                </a:tc>
                <a:tc>
                  <a:txBody>
                    <a:bodyPr/>
                    <a:lstStyle/>
                    <a:p>
                      <a:pPr>
                        <a:buNone/>
                      </a:pPr>
                      <a:r>
                        <a:rPr lang="en-GB" sz="1400" b="0" dirty="0">
                          <a:latin typeface="+mn-lt"/>
                        </a:rPr>
                        <a:t>Not allowed</a:t>
                      </a:r>
                    </a:p>
                  </a:txBody>
                  <a:tcPr marL="26882" marR="26882" marT="13441" marB="13441" anchor="ctr"/>
                </a:tc>
                <a:tc>
                  <a:txBody>
                    <a:bodyPr/>
                    <a:lstStyle/>
                    <a:p>
                      <a:pPr>
                        <a:buNone/>
                      </a:pPr>
                      <a:r>
                        <a:rPr lang="en-GB" sz="1400" b="0" dirty="0">
                          <a:latin typeface="+mn-lt"/>
                        </a:rPr>
                        <a:t>Must be explicitly reserved</a:t>
                      </a:r>
                    </a:p>
                  </a:txBody>
                  <a:tcPr marL="26882" marR="26882" marT="13441" marB="13441" anchor="ctr"/>
                </a:tc>
                <a:extLst>
                  <a:ext uri="{0D108BD9-81ED-4DB2-BD59-A6C34878D82A}">
                    <a16:rowId xmlns:a16="http://schemas.microsoft.com/office/drawing/2014/main" val="268288046"/>
                  </a:ext>
                </a:extLst>
              </a:tr>
            </a:tbl>
          </a:graphicData>
        </a:graphic>
      </p:graphicFrame>
      <p:sp>
        <p:nvSpPr>
          <p:cNvPr id="5" name="TextBox 4">
            <a:extLst>
              <a:ext uri="{FF2B5EF4-FFF2-40B4-BE49-F238E27FC236}">
                <a16:creationId xmlns:a16="http://schemas.microsoft.com/office/drawing/2014/main" id="{ADEEE092-F996-DF15-4331-5907AD118D1D}"/>
              </a:ext>
            </a:extLst>
          </p:cNvPr>
          <p:cNvSpPr txBox="1"/>
          <p:nvPr/>
        </p:nvSpPr>
        <p:spPr>
          <a:xfrm>
            <a:off x="527381" y="5295452"/>
            <a:ext cx="11229190" cy="461665"/>
          </a:xfrm>
          <a:prstGeom prst="rect">
            <a:avLst/>
          </a:prstGeom>
          <a:noFill/>
        </p:spPr>
        <p:txBody>
          <a:bodyPr wrap="square" rtlCol="0">
            <a:spAutoFit/>
          </a:bodyPr>
          <a:lstStyle/>
          <a:p>
            <a:r>
              <a:rPr lang="en-GB" sz="1200" dirty="0"/>
              <a:t>* This is a Directive meaning Member states can implement how they see fit, i.e. they can choose the precise form and wording on their national exception within the framework of the CDSMD</a:t>
            </a:r>
          </a:p>
        </p:txBody>
      </p:sp>
    </p:spTree>
    <p:extLst>
      <p:ext uri="{BB962C8B-B14F-4D97-AF65-F5344CB8AC3E}">
        <p14:creationId xmlns:p14="http://schemas.microsoft.com/office/powerpoint/2010/main" val="48863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p:txBody>
          <a:bodyPr/>
          <a:lstStyle/>
          <a:p>
            <a:r>
              <a:rPr lang="en-GB" dirty="0"/>
              <a:t>Issues with UK Law</a:t>
            </a: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527380" y="1435395"/>
            <a:ext cx="11359819" cy="4032528"/>
          </a:xfrm>
        </p:spPr>
        <p:txBody>
          <a:bodyPr/>
          <a:lstStyle/>
          <a:p>
            <a:pPr marL="0" indent="0">
              <a:spcBef>
                <a:spcPts val="0"/>
              </a:spcBef>
              <a:buClrTx/>
              <a:buSzPct val="100000"/>
              <a:buNone/>
            </a:pPr>
            <a:r>
              <a:rPr lang="en-GB" sz="2000" dirty="0"/>
              <a:t>UK Copyright Designs and Patents Act 1988 – </a:t>
            </a:r>
          </a:p>
          <a:p>
            <a:pPr marL="0" indent="0">
              <a:spcBef>
                <a:spcPts val="0"/>
              </a:spcBef>
              <a:buClrTx/>
              <a:buSzPct val="100000"/>
              <a:buNone/>
            </a:pPr>
            <a:r>
              <a:rPr lang="en-GB" sz="2000" dirty="0"/>
              <a:t>Section 29A Copies for text and data analysis for non-commercial research</a:t>
            </a:r>
          </a:p>
          <a:p>
            <a:pPr marL="0" indent="0">
              <a:spcBef>
                <a:spcPts val="0"/>
              </a:spcBef>
              <a:buClrTx/>
              <a:buSzPct val="100000"/>
              <a:buNone/>
            </a:pPr>
            <a:endParaRPr lang="en-GB" sz="2000" dirty="0"/>
          </a:p>
          <a:p>
            <a:pPr marL="0" indent="0">
              <a:spcBef>
                <a:spcPts val="0"/>
              </a:spcBef>
              <a:buClrTx/>
              <a:buSzPct val="100000"/>
              <a:buNone/>
            </a:pPr>
            <a:r>
              <a:rPr lang="en-GB" sz="2000" dirty="0"/>
              <a:t>Copying for is not copyright infringement if:</a:t>
            </a:r>
          </a:p>
          <a:p>
            <a:pPr marL="952485" lvl="1" indent="-342900">
              <a:spcBef>
                <a:spcPts val="0"/>
              </a:spcBef>
              <a:buClrTx/>
              <a:buFont typeface="Arial" panose="020B0604020202020204" pitchFamily="34" charset="0"/>
              <a:buChar char="•"/>
            </a:pPr>
            <a:r>
              <a:rPr lang="en-GB" sz="2000" dirty="0"/>
              <a:t>You have </a:t>
            </a:r>
            <a:r>
              <a:rPr lang="en-GB" sz="2000" dirty="0">
                <a:solidFill>
                  <a:srgbClr val="FF0000"/>
                </a:solidFill>
              </a:rPr>
              <a:t>lawful access</a:t>
            </a:r>
            <a:r>
              <a:rPr lang="en-GB" sz="2000" dirty="0"/>
              <a:t> to the content/ data/ copyright works. </a:t>
            </a:r>
          </a:p>
          <a:p>
            <a:pPr marL="952485" lvl="1" indent="-342900">
              <a:spcBef>
                <a:spcPts val="0"/>
              </a:spcBef>
              <a:buClrTx/>
              <a:buFont typeface="Arial" panose="020B0604020202020204" pitchFamily="34" charset="0"/>
              <a:buChar char="•"/>
            </a:pPr>
            <a:r>
              <a:rPr lang="en-GB" sz="2000" dirty="0"/>
              <a:t>It's for </a:t>
            </a:r>
            <a:r>
              <a:rPr lang="en-GB" sz="2000" dirty="0">
                <a:solidFill>
                  <a:srgbClr val="FF0000"/>
                </a:solidFill>
              </a:rPr>
              <a:t>computational analysis</a:t>
            </a:r>
            <a:r>
              <a:rPr lang="en-GB" sz="2000" dirty="0"/>
              <a:t>. </a:t>
            </a:r>
          </a:p>
          <a:p>
            <a:pPr marL="952485" lvl="1" indent="-342900">
              <a:spcBef>
                <a:spcPts val="0"/>
              </a:spcBef>
              <a:buClrTx/>
              <a:buFont typeface="Arial" panose="020B0604020202020204" pitchFamily="34" charset="0"/>
              <a:buChar char="•"/>
            </a:pPr>
            <a:r>
              <a:rPr lang="en-GB" sz="2000" dirty="0"/>
              <a:t>It's solely for </a:t>
            </a:r>
            <a:r>
              <a:rPr lang="en-GB" sz="2000" dirty="0">
                <a:solidFill>
                  <a:srgbClr val="FF0000"/>
                </a:solidFill>
              </a:rPr>
              <a:t>non commercial research</a:t>
            </a:r>
            <a:r>
              <a:rPr lang="en-GB" sz="2000" dirty="0"/>
              <a:t>.</a:t>
            </a:r>
          </a:p>
          <a:p>
            <a:pPr marL="952485" lvl="1" indent="-342900">
              <a:spcBef>
                <a:spcPts val="0"/>
              </a:spcBef>
              <a:buClrTx/>
              <a:buFont typeface="Arial" panose="020B0604020202020204" pitchFamily="34" charset="0"/>
              <a:buChar char="•"/>
            </a:pPr>
            <a:r>
              <a:rPr lang="en-GB" sz="2000" dirty="0"/>
              <a:t>Includes sufficient acknowledgement (unless impractical).</a:t>
            </a:r>
          </a:p>
          <a:p>
            <a:pPr lvl="1">
              <a:spcBef>
                <a:spcPts val="0"/>
              </a:spcBef>
              <a:buClrTx/>
            </a:pPr>
            <a:endParaRPr lang="en-GB" sz="2000" dirty="0"/>
          </a:p>
          <a:p>
            <a:pPr>
              <a:spcBef>
                <a:spcPts val="0"/>
              </a:spcBef>
              <a:buClrTx/>
              <a:buSzPct val="100000"/>
              <a:buFont typeface="Arial" panose="020B0604020202020204" pitchFamily="34" charset="0"/>
              <a:buChar char="•"/>
            </a:pPr>
            <a:r>
              <a:rPr lang="en-GB" sz="2000" dirty="0"/>
              <a:t>Infringement occurs if:</a:t>
            </a:r>
          </a:p>
          <a:p>
            <a:pPr marL="952485" lvl="1" indent="-342900">
              <a:spcBef>
                <a:spcPts val="0"/>
              </a:spcBef>
              <a:buClrTx/>
              <a:buFont typeface="Arial" panose="020B0604020202020204" pitchFamily="34" charset="0"/>
              <a:buChar char="•"/>
            </a:pPr>
            <a:r>
              <a:rPr lang="en-GB" sz="2000" dirty="0"/>
              <a:t>The copy is </a:t>
            </a:r>
            <a:r>
              <a:rPr lang="en-GB" sz="2000" dirty="0">
                <a:solidFill>
                  <a:srgbClr val="FF0000"/>
                </a:solidFill>
              </a:rPr>
              <a:t>transferred</a:t>
            </a:r>
            <a:r>
              <a:rPr lang="en-GB" sz="2000" dirty="0"/>
              <a:t> or </a:t>
            </a:r>
            <a:r>
              <a:rPr lang="en-GB" sz="2000" dirty="0">
                <a:solidFill>
                  <a:srgbClr val="FF0000"/>
                </a:solidFill>
              </a:rPr>
              <a:t>used for other purposes </a:t>
            </a:r>
            <a:r>
              <a:rPr lang="en-GB" sz="2000" dirty="0"/>
              <a:t>without permission.</a:t>
            </a:r>
          </a:p>
          <a:p>
            <a:pPr marL="952485" lvl="1" indent="-342900">
              <a:spcBef>
                <a:spcPts val="0"/>
              </a:spcBef>
              <a:buClrTx/>
              <a:buFont typeface="Arial" panose="020B0604020202020204" pitchFamily="34" charset="0"/>
              <a:buChar char="•"/>
            </a:pPr>
            <a:r>
              <a:rPr lang="en-GB" sz="2000" dirty="0"/>
              <a:t>The copy is sold, hired, or offered </a:t>
            </a:r>
            <a:r>
              <a:rPr lang="en-GB" sz="2000" dirty="0">
                <a:solidFill>
                  <a:srgbClr val="FF0000"/>
                </a:solidFill>
              </a:rPr>
              <a:t>commercially</a:t>
            </a:r>
            <a:r>
              <a:rPr lang="en-GB" sz="2000" dirty="0"/>
              <a:t>.</a:t>
            </a:r>
          </a:p>
          <a:p>
            <a:pPr>
              <a:spcBef>
                <a:spcPts val="0"/>
              </a:spcBef>
              <a:buSzPct val="100000"/>
              <a:buFont typeface="Arial" panose="020B0604020202020204" pitchFamily="34" charset="0"/>
              <a:buChar char="•"/>
            </a:pPr>
            <a:r>
              <a:rPr lang="en-GB" sz="2000" dirty="0">
                <a:solidFill>
                  <a:srgbClr val="FF0000"/>
                </a:solidFill>
              </a:rPr>
              <a:t>Contract terms </a:t>
            </a:r>
            <a:r>
              <a:rPr lang="en-GB" sz="2000" dirty="0"/>
              <a:t>restricting lawful TDM copying are unenforceable.</a:t>
            </a:r>
          </a:p>
          <a:p>
            <a:pPr>
              <a:spcBef>
                <a:spcPts val="0"/>
              </a:spcBef>
              <a:buClrTx/>
              <a:buSzPct val="100000"/>
              <a:buFont typeface="Arial" panose="020B0604020202020204" pitchFamily="34" charset="0"/>
              <a:buChar char="•"/>
            </a:pPr>
            <a:endParaRPr lang="en-GB" sz="1400" dirty="0"/>
          </a:p>
        </p:txBody>
      </p:sp>
    </p:spTree>
    <p:extLst>
      <p:ext uri="{BB962C8B-B14F-4D97-AF65-F5344CB8AC3E}">
        <p14:creationId xmlns:p14="http://schemas.microsoft.com/office/powerpoint/2010/main" val="300222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9FEF2-D263-7660-789E-BEAC567BC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3E5C6-7C1B-DA76-54BA-01139B64C7E2}"/>
              </a:ext>
            </a:extLst>
          </p:cNvPr>
          <p:cNvSpPr>
            <a:spLocks noGrp="1"/>
          </p:cNvSpPr>
          <p:nvPr>
            <p:ph type="title"/>
          </p:nvPr>
        </p:nvSpPr>
        <p:spPr/>
        <p:txBody>
          <a:bodyPr/>
          <a:lstStyle/>
          <a:p>
            <a:r>
              <a:rPr lang="en-GB" dirty="0"/>
              <a:t>Issues (2)</a:t>
            </a:r>
          </a:p>
        </p:txBody>
      </p:sp>
      <p:sp>
        <p:nvSpPr>
          <p:cNvPr id="3" name="Content Placeholder 2">
            <a:extLst>
              <a:ext uri="{FF2B5EF4-FFF2-40B4-BE49-F238E27FC236}">
                <a16:creationId xmlns:a16="http://schemas.microsoft.com/office/drawing/2014/main" id="{EB30C6E4-1DEB-8BCE-5F08-017DBDDEC431}"/>
              </a:ext>
            </a:extLst>
          </p:cNvPr>
          <p:cNvSpPr>
            <a:spLocks noGrp="1"/>
          </p:cNvSpPr>
          <p:nvPr>
            <p:ph idx="1"/>
          </p:nvPr>
        </p:nvSpPr>
        <p:spPr>
          <a:xfrm>
            <a:off x="527381" y="1435395"/>
            <a:ext cx="10363200" cy="4032528"/>
          </a:xfrm>
        </p:spPr>
        <p:txBody>
          <a:bodyPr/>
          <a:lstStyle/>
          <a:p>
            <a:pPr marL="0" indent="0">
              <a:spcBef>
                <a:spcPts val="0"/>
              </a:spcBef>
              <a:buClrTx/>
              <a:buSzPct val="100000"/>
              <a:buNone/>
            </a:pPr>
            <a:r>
              <a:rPr lang="en-GB" sz="2000" dirty="0"/>
              <a:t>Lawful access</a:t>
            </a:r>
          </a:p>
          <a:p>
            <a:pPr marL="952485" lvl="1" indent="-342900">
              <a:spcBef>
                <a:spcPts val="0"/>
              </a:spcBef>
              <a:buClrTx/>
              <a:buFont typeface="Arial" panose="020B0604020202020204" pitchFamily="34" charset="0"/>
              <a:buChar char="•"/>
            </a:pPr>
            <a:r>
              <a:rPr lang="en-GB" sz="2000" dirty="0"/>
              <a:t>Openly visible online?</a:t>
            </a:r>
          </a:p>
          <a:p>
            <a:pPr marL="952485" lvl="1" indent="-342900">
              <a:spcBef>
                <a:spcPts val="0"/>
              </a:spcBef>
              <a:buClrTx/>
              <a:buFont typeface="Arial" panose="020B0604020202020204" pitchFamily="34" charset="0"/>
              <a:buChar char="•"/>
            </a:pPr>
            <a:r>
              <a:rPr lang="en-GB" sz="2000" dirty="0"/>
              <a:t>Subscriptions or printed copies held in libraries?</a:t>
            </a:r>
          </a:p>
          <a:p>
            <a:pPr marL="952485" lvl="1" indent="-342900">
              <a:spcBef>
                <a:spcPts val="0"/>
              </a:spcBef>
              <a:buClrTx/>
              <a:buFont typeface="Arial" panose="020B0604020202020204" pitchFamily="34" charset="0"/>
              <a:buChar char="•"/>
            </a:pPr>
            <a:r>
              <a:rPr lang="en-GB" sz="2000" dirty="0"/>
              <a:t>Contracts that expressly state no TDM or law is not UK/ EU or US?</a:t>
            </a:r>
          </a:p>
          <a:p>
            <a:pPr lvl="1">
              <a:spcBef>
                <a:spcPts val="0"/>
              </a:spcBef>
              <a:buClrTx/>
            </a:pPr>
            <a:endParaRPr lang="en-GB" sz="2000" dirty="0"/>
          </a:p>
          <a:p>
            <a:pPr marL="0" indent="0">
              <a:spcBef>
                <a:spcPts val="0"/>
              </a:spcBef>
              <a:buClrTx/>
              <a:buSzPct val="100000"/>
              <a:buNone/>
            </a:pPr>
            <a:r>
              <a:rPr lang="en-GB" sz="2000" dirty="0"/>
              <a:t>Computational analysis</a:t>
            </a:r>
          </a:p>
          <a:p>
            <a:pPr marL="952485" lvl="1" indent="-342900">
              <a:spcBef>
                <a:spcPts val="0"/>
              </a:spcBef>
              <a:buClrTx/>
              <a:buFont typeface="Arial" panose="020B0604020202020204" pitchFamily="34" charset="0"/>
              <a:buChar char="•"/>
            </a:pPr>
            <a:r>
              <a:rPr lang="en-GB" sz="2000" dirty="0"/>
              <a:t>Web scraping/ harvesting/ spiders/ crawlers? NLP? Semantic analysis?</a:t>
            </a:r>
          </a:p>
          <a:p>
            <a:pPr marL="952485" lvl="1" indent="-342900">
              <a:spcBef>
                <a:spcPts val="0"/>
              </a:spcBef>
              <a:buClrTx/>
              <a:buFont typeface="Arial" panose="020B0604020202020204" pitchFamily="34" charset="0"/>
              <a:buChar char="•"/>
            </a:pPr>
            <a:r>
              <a:rPr lang="en-GB" sz="2000" dirty="0"/>
              <a:t>AI training? </a:t>
            </a:r>
          </a:p>
          <a:p>
            <a:pPr marL="0" indent="0">
              <a:spcBef>
                <a:spcPts val="0"/>
              </a:spcBef>
              <a:buClrTx/>
              <a:buSzPct val="100000"/>
              <a:buNone/>
            </a:pPr>
            <a:endParaRPr lang="en-GB" sz="2000" dirty="0"/>
          </a:p>
          <a:p>
            <a:pPr marL="0" indent="0">
              <a:spcBef>
                <a:spcPts val="0"/>
              </a:spcBef>
              <a:buClrTx/>
              <a:buSzPct val="100000"/>
              <a:buNone/>
            </a:pPr>
            <a:r>
              <a:rPr lang="en-GB" sz="2000" dirty="0"/>
              <a:t>Non Commercial research</a:t>
            </a:r>
          </a:p>
          <a:p>
            <a:pPr marL="952485" lvl="1" indent="-342900">
              <a:spcBef>
                <a:spcPts val="0"/>
              </a:spcBef>
              <a:buClrTx/>
              <a:buFont typeface="Arial" panose="020B0604020202020204" pitchFamily="34" charset="0"/>
              <a:buChar char="•"/>
            </a:pPr>
            <a:r>
              <a:rPr lang="en-GB" sz="2000" dirty="0"/>
              <a:t>Public private partnerships/ Knowledge exchange/ </a:t>
            </a:r>
          </a:p>
          <a:p>
            <a:pPr marL="952485" lvl="1" indent="-342900">
              <a:spcBef>
                <a:spcPts val="0"/>
              </a:spcBef>
              <a:buClrTx/>
              <a:buFont typeface="Arial" panose="020B0604020202020204" pitchFamily="34" charset="0"/>
              <a:buChar char="•"/>
            </a:pPr>
            <a:r>
              <a:rPr lang="en-GB" sz="2000" dirty="0"/>
              <a:t>Valorisation/ Translational research</a:t>
            </a:r>
          </a:p>
          <a:p>
            <a:pPr marL="952485" lvl="1" indent="-342900">
              <a:spcBef>
                <a:spcPts val="0"/>
              </a:spcBef>
              <a:buClrTx/>
              <a:buFont typeface="Arial" panose="020B0604020202020204" pitchFamily="34" charset="0"/>
              <a:buChar char="•"/>
            </a:pPr>
            <a:r>
              <a:rPr lang="en-GB" sz="2000" dirty="0"/>
              <a:t>Impact?</a:t>
            </a:r>
          </a:p>
        </p:txBody>
      </p:sp>
    </p:spTree>
    <p:extLst>
      <p:ext uri="{BB962C8B-B14F-4D97-AF65-F5344CB8AC3E}">
        <p14:creationId xmlns:p14="http://schemas.microsoft.com/office/powerpoint/2010/main" val="258594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285343-9E4B-B1E3-39E0-B2CD5C7C4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D4298-FAA8-3851-CFD1-6A55D86A4260}"/>
              </a:ext>
            </a:extLst>
          </p:cNvPr>
          <p:cNvSpPr>
            <a:spLocks noGrp="1"/>
          </p:cNvSpPr>
          <p:nvPr>
            <p:ph type="title"/>
          </p:nvPr>
        </p:nvSpPr>
        <p:spPr/>
        <p:txBody>
          <a:bodyPr/>
          <a:lstStyle/>
          <a:p>
            <a:r>
              <a:rPr lang="en-GB" dirty="0"/>
              <a:t>Issues (3)</a:t>
            </a:r>
          </a:p>
        </p:txBody>
      </p:sp>
      <p:sp>
        <p:nvSpPr>
          <p:cNvPr id="3" name="Content Placeholder 2">
            <a:extLst>
              <a:ext uri="{FF2B5EF4-FFF2-40B4-BE49-F238E27FC236}">
                <a16:creationId xmlns:a16="http://schemas.microsoft.com/office/drawing/2014/main" id="{F73593C8-B3F8-9087-64CE-8B5101221BAF}"/>
              </a:ext>
            </a:extLst>
          </p:cNvPr>
          <p:cNvSpPr>
            <a:spLocks noGrp="1"/>
          </p:cNvSpPr>
          <p:nvPr>
            <p:ph idx="1"/>
          </p:nvPr>
        </p:nvSpPr>
        <p:spPr>
          <a:xfrm>
            <a:off x="527381" y="1435395"/>
            <a:ext cx="10363200" cy="4032528"/>
          </a:xfrm>
        </p:spPr>
        <p:txBody>
          <a:bodyPr/>
          <a:lstStyle/>
          <a:p>
            <a:pPr marL="0" indent="0">
              <a:spcBef>
                <a:spcPts val="0"/>
              </a:spcBef>
              <a:buSzPct val="100000"/>
              <a:buNone/>
            </a:pPr>
            <a:r>
              <a:rPr lang="en-GB" sz="2000" dirty="0"/>
              <a:t>Sufficient acknowledgement</a:t>
            </a:r>
          </a:p>
          <a:p>
            <a:pPr marL="984250" lvl="1" indent="-376238">
              <a:spcBef>
                <a:spcPts val="0"/>
              </a:spcBef>
              <a:buClr>
                <a:schemeClr val="tx1"/>
              </a:buClr>
              <a:buSzPct val="100000"/>
              <a:buFont typeface="Arial" panose="020B0604020202020204" pitchFamily="34" charset="0"/>
              <a:buChar char="•"/>
            </a:pPr>
            <a:r>
              <a:rPr lang="en-GB" sz="2000" dirty="0"/>
              <a:t>Title, author, date, publisher, owner. source?</a:t>
            </a:r>
          </a:p>
          <a:p>
            <a:pPr marL="984250" lvl="1" indent="-376238">
              <a:spcBef>
                <a:spcPts val="0"/>
              </a:spcBef>
              <a:buClr>
                <a:schemeClr val="tx1"/>
              </a:buClr>
              <a:buSzPct val="100000"/>
              <a:buFont typeface="Arial" panose="020B0604020202020204" pitchFamily="34" charset="0"/>
              <a:buChar char="•"/>
            </a:pPr>
            <a:r>
              <a:rPr lang="en-GB" sz="2000" dirty="0"/>
              <a:t>1,000,000+ sources/ rows?</a:t>
            </a:r>
          </a:p>
          <a:p>
            <a:pPr marL="984250" lvl="1" indent="-376238">
              <a:spcBef>
                <a:spcPts val="0"/>
              </a:spcBef>
              <a:buClr>
                <a:schemeClr val="tx1"/>
              </a:buClr>
              <a:buSzPct val="100000"/>
              <a:buFont typeface="Arial" panose="020B0604020202020204" pitchFamily="34" charset="0"/>
              <a:buChar char="•"/>
            </a:pPr>
            <a:r>
              <a:rPr lang="en-GB" sz="2000" dirty="0"/>
              <a:t>Impossible vs impractical</a:t>
            </a:r>
          </a:p>
          <a:p>
            <a:pPr>
              <a:spcBef>
                <a:spcPts val="0"/>
              </a:spcBef>
              <a:buSzPct val="100000"/>
              <a:buFont typeface="Arial" panose="020B0604020202020204" pitchFamily="34" charset="0"/>
              <a:buChar char="•"/>
            </a:pPr>
            <a:endParaRPr lang="en-GB" sz="2000" dirty="0"/>
          </a:p>
          <a:p>
            <a:pPr marL="0" indent="0">
              <a:spcBef>
                <a:spcPts val="0"/>
              </a:spcBef>
              <a:buSzPct val="100000"/>
              <a:buNone/>
            </a:pPr>
            <a:r>
              <a:rPr lang="en-GB" sz="2000" dirty="0"/>
              <a:t>Data sharing</a:t>
            </a:r>
          </a:p>
          <a:p>
            <a:pPr marL="984250" lvl="1" indent="-376238">
              <a:spcBef>
                <a:spcPts val="0"/>
              </a:spcBef>
              <a:buClr>
                <a:schemeClr val="tx1"/>
              </a:buClr>
              <a:buSzPct val="100000"/>
              <a:buFont typeface="Arial" panose="020B0604020202020204" pitchFamily="34" charset="0"/>
              <a:buChar char="•"/>
            </a:pPr>
            <a:r>
              <a:rPr lang="en-GB" sz="2000" dirty="0"/>
              <a:t>Collaborative research</a:t>
            </a:r>
          </a:p>
          <a:p>
            <a:pPr marL="984250" lvl="1" indent="-376238">
              <a:spcBef>
                <a:spcPts val="0"/>
              </a:spcBef>
              <a:buClr>
                <a:schemeClr val="tx1"/>
              </a:buClr>
              <a:buSzPct val="100000"/>
              <a:buFont typeface="Arial" panose="020B0604020202020204" pitchFamily="34" charset="0"/>
              <a:buChar char="•"/>
            </a:pPr>
            <a:r>
              <a:rPr lang="en-GB" sz="2000" dirty="0"/>
              <a:t>Internal/ external, International</a:t>
            </a:r>
          </a:p>
          <a:p>
            <a:pPr marL="984250" lvl="1" indent="-376238">
              <a:spcBef>
                <a:spcPts val="0"/>
              </a:spcBef>
              <a:buClr>
                <a:schemeClr val="tx1"/>
              </a:buClr>
              <a:buSzPct val="100000"/>
              <a:buFont typeface="Arial" panose="020B0604020202020204" pitchFamily="34" charset="0"/>
              <a:buChar char="•"/>
            </a:pPr>
            <a:r>
              <a:rPr lang="en-GB" sz="2000" dirty="0"/>
              <a:t>Public Private partnerships</a:t>
            </a:r>
          </a:p>
          <a:p>
            <a:pPr marL="984250" lvl="1" indent="-376238">
              <a:spcBef>
                <a:spcPts val="0"/>
              </a:spcBef>
              <a:buClr>
                <a:schemeClr val="tx1"/>
              </a:buClr>
              <a:buSzPct val="100000"/>
              <a:buFont typeface="Arial" panose="020B0604020202020204" pitchFamily="34" charset="0"/>
              <a:buChar char="•"/>
            </a:pPr>
            <a:r>
              <a:rPr lang="en-GB" sz="2000" dirty="0"/>
              <a:t>Reproducibility/ Validity requirement</a:t>
            </a:r>
          </a:p>
          <a:p>
            <a:pPr marL="984250" lvl="1" indent="-376238">
              <a:spcBef>
                <a:spcPts val="0"/>
              </a:spcBef>
              <a:buClr>
                <a:schemeClr val="tx1"/>
              </a:buClr>
              <a:buSzPct val="100000"/>
              <a:buFont typeface="Arial" panose="020B0604020202020204" pitchFamily="34" charset="0"/>
              <a:buChar char="•"/>
            </a:pPr>
            <a:r>
              <a:rPr lang="en-GB" sz="2000" dirty="0"/>
              <a:t>Open Science obligations</a:t>
            </a:r>
          </a:p>
          <a:p>
            <a:pPr marL="0" indent="0">
              <a:buSzPct val="100000"/>
              <a:buNone/>
            </a:pPr>
            <a:endParaRPr kumimoji="0" lang="en-GB" sz="2000" b="0" i="0" u="none" strike="noStrike" kern="0" cap="none" spc="0" normalizeH="0" baseline="0" noProof="0" dirty="0">
              <a:ln>
                <a:noFill/>
              </a:ln>
              <a:solidFill>
                <a:srgbClr val="000000"/>
              </a:solidFill>
              <a:effectLst/>
              <a:uLnTx/>
              <a:uFillTx/>
            </a:endParaRPr>
          </a:p>
          <a:p>
            <a:pPr marL="0" indent="0">
              <a:buSzPct val="100000"/>
              <a:buNone/>
            </a:pPr>
            <a:r>
              <a:rPr lang="en-GB" sz="2000" dirty="0">
                <a:solidFill>
                  <a:srgbClr val="000000"/>
                </a:solidFill>
              </a:rPr>
              <a:t>Many of these criticisms can be directed at the CDSMD too.</a:t>
            </a:r>
            <a:endParaRPr lang="en-GB" dirty="0">
              <a:latin typeface="Georgia" panose="02040502050405020303" pitchFamily="18" charset="0"/>
            </a:endParaRPr>
          </a:p>
        </p:txBody>
      </p:sp>
    </p:spTree>
    <p:extLst>
      <p:ext uri="{BB962C8B-B14F-4D97-AF65-F5344CB8AC3E}">
        <p14:creationId xmlns:p14="http://schemas.microsoft.com/office/powerpoint/2010/main" val="41514920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4BD010-901D-C5A4-74C1-BC18FEB2B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6B8C3-98FE-BDC3-6D6D-4CD767C39C2B}"/>
              </a:ext>
            </a:extLst>
          </p:cNvPr>
          <p:cNvSpPr>
            <a:spLocks noGrp="1"/>
          </p:cNvSpPr>
          <p:nvPr>
            <p:ph type="title"/>
          </p:nvPr>
        </p:nvSpPr>
        <p:spPr/>
        <p:txBody>
          <a:bodyPr/>
          <a:lstStyle/>
          <a:p>
            <a:r>
              <a:rPr lang="en-GB" dirty="0"/>
              <a:t>Issues (4)</a:t>
            </a:r>
          </a:p>
        </p:txBody>
      </p:sp>
      <p:sp>
        <p:nvSpPr>
          <p:cNvPr id="3" name="Content Placeholder 2">
            <a:extLst>
              <a:ext uri="{FF2B5EF4-FFF2-40B4-BE49-F238E27FC236}">
                <a16:creationId xmlns:a16="http://schemas.microsoft.com/office/drawing/2014/main" id="{F73A1665-03A3-45D7-1F06-60E67934D07F}"/>
              </a:ext>
            </a:extLst>
          </p:cNvPr>
          <p:cNvSpPr>
            <a:spLocks noGrp="1"/>
          </p:cNvSpPr>
          <p:nvPr>
            <p:ph idx="1"/>
          </p:nvPr>
        </p:nvSpPr>
        <p:spPr>
          <a:xfrm>
            <a:off x="527381" y="1435395"/>
            <a:ext cx="10363200" cy="4032528"/>
          </a:xfrm>
        </p:spPr>
        <p:txBody>
          <a:bodyPr/>
          <a:lstStyle/>
          <a:p>
            <a:pPr marL="0" indent="0">
              <a:spcBef>
                <a:spcPts val="0"/>
              </a:spcBef>
              <a:buSzPct val="100000"/>
              <a:buNone/>
            </a:pPr>
            <a:r>
              <a:rPr lang="en-GB" sz="2400" dirty="0"/>
              <a:t>Still untested in UK courts.</a:t>
            </a:r>
          </a:p>
          <a:p>
            <a:pPr marL="0" indent="0">
              <a:spcBef>
                <a:spcPts val="0"/>
              </a:spcBef>
              <a:buSzPct val="100000"/>
              <a:buNone/>
            </a:pPr>
            <a:endParaRPr lang="en-GB" sz="2400" dirty="0"/>
          </a:p>
          <a:p>
            <a:pPr marL="0" indent="0">
              <a:spcBef>
                <a:spcPts val="0"/>
              </a:spcBef>
              <a:buSzPct val="100000"/>
              <a:buNone/>
            </a:pPr>
            <a:r>
              <a:rPr lang="en-GB" sz="2400" dirty="0">
                <a:hlinkClick r:id="rId5"/>
              </a:rPr>
              <a:t>Getty Images Vs Stability AI</a:t>
            </a:r>
            <a:r>
              <a:rPr lang="en-GB" sz="2400" dirty="0"/>
              <a:t> (November 2025) came close but the question of model training was abandoned because it was “accepted that the training and development of the Model did not take place in the United Kingdom”.</a:t>
            </a:r>
          </a:p>
          <a:p>
            <a:pPr marL="0" indent="0">
              <a:spcBef>
                <a:spcPts val="0"/>
              </a:spcBef>
              <a:buSzPct val="100000"/>
              <a:buNone/>
            </a:pPr>
            <a:endParaRPr lang="en-GB" sz="2400" dirty="0"/>
          </a:p>
          <a:p>
            <a:pPr marL="0" indent="0">
              <a:spcBef>
                <a:spcPts val="0"/>
              </a:spcBef>
              <a:buSzPct val="100000"/>
              <a:buNone/>
            </a:pPr>
            <a:r>
              <a:rPr lang="en-GB" sz="2400" dirty="0"/>
              <a:t>Although Getty’s images were used in training, the AI model does not store or reproduce those images directly.</a:t>
            </a:r>
          </a:p>
          <a:p>
            <a:pPr marL="0" indent="0">
              <a:spcBef>
                <a:spcPts val="0"/>
              </a:spcBef>
              <a:buSzPct val="100000"/>
              <a:buNone/>
            </a:pPr>
            <a:endParaRPr lang="en-GB" sz="2400" dirty="0"/>
          </a:p>
          <a:p>
            <a:pPr marL="0" indent="0">
              <a:spcBef>
                <a:spcPts val="0"/>
              </a:spcBef>
              <a:buSzPct val="100000"/>
              <a:buNone/>
            </a:pPr>
            <a:r>
              <a:rPr lang="en-GB" sz="2400" dirty="0"/>
              <a:t>Decision- No copyright infringement found.</a:t>
            </a:r>
          </a:p>
        </p:txBody>
      </p:sp>
    </p:spTree>
    <p:extLst>
      <p:ext uri="{BB962C8B-B14F-4D97-AF65-F5344CB8AC3E}">
        <p14:creationId xmlns:p14="http://schemas.microsoft.com/office/powerpoint/2010/main" val="5405100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B3B4F6-BAAC-5002-A4C5-158549DB3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3F699-22CD-4C1C-0C7D-1C3950296038}"/>
              </a:ext>
            </a:extLst>
          </p:cNvPr>
          <p:cNvSpPr>
            <a:spLocks noGrp="1"/>
          </p:cNvSpPr>
          <p:nvPr>
            <p:ph type="title"/>
          </p:nvPr>
        </p:nvSpPr>
        <p:spPr/>
        <p:txBody>
          <a:bodyPr/>
          <a:lstStyle/>
          <a:p>
            <a:r>
              <a:rPr lang="en-GB" dirty="0"/>
              <a:t>UK Govt AI/ TDM Consultation</a:t>
            </a:r>
          </a:p>
        </p:txBody>
      </p:sp>
      <p:sp>
        <p:nvSpPr>
          <p:cNvPr id="3" name="Content Placeholder 2">
            <a:extLst>
              <a:ext uri="{FF2B5EF4-FFF2-40B4-BE49-F238E27FC236}">
                <a16:creationId xmlns:a16="http://schemas.microsoft.com/office/drawing/2014/main" id="{2D117722-9513-8D86-74DD-1EECD3DFDD13}"/>
              </a:ext>
            </a:extLst>
          </p:cNvPr>
          <p:cNvSpPr>
            <a:spLocks noGrp="1"/>
          </p:cNvSpPr>
          <p:nvPr>
            <p:ph idx="1"/>
          </p:nvPr>
        </p:nvSpPr>
        <p:spPr>
          <a:xfrm>
            <a:off x="527381" y="1435395"/>
            <a:ext cx="10363200" cy="4032528"/>
          </a:xfrm>
        </p:spPr>
        <p:txBody>
          <a:bodyPr/>
          <a:lstStyle/>
          <a:p>
            <a:pPr marL="0" indent="0">
              <a:spcBef>
                <a:spcPts val="0"/>
              </a:spcBef>
              <a:buSzPct val="100000"/>
              <a:buNone/>
            </a:pPr>
            <a:r>
              <a:rPr lang="en-GB" sz="2400" dirty="0"/>
              <a:t>Gov proposed a new wide UK TDM exception like Art 4 in 2022.</a:t>
            </a:r>
          </a:p>
          <a:p>
            <a:pPr>
              <a:spcBef>
                <a:spcPts val="0"/>
              </a:spcBef>
              <a:buSzPct val="100000"/>
              <a:buFont typeface="Arial" panose="020B0604020202020204" pitchFamily="34" charset="0"/>
              <a:buChar char="•"/>
            </a:pPr>
            <a:r>
              <a:rPr lang="en-GB" sz="2400" dirty="0"/>
              <a:t>Any purpose</a:t>
            </a:r>
          </a:p>
          <a:p>
            <a:pPr>
              <a:spcBef>
                <a:spcPts val="0"/>
              </a:spcBef>
              <a:buSzPct val="100000"/>
              <a:buFont typeface="Arial" panose="020B0604020202020204" pitchFamily="34" charset="0"/>
              <a:buChar char="•"/>
            </a:pPr>
            <a:r>
              <a:rPr lang="en-GB" sz="2400" dirty="0"/>
              <a:t>Lawful access</a:t>
            </a:r>
          </a:p>
          <a:p>
            <a:pPr>
              <a:spcBef>
                <a:spcPts val="0"/>
              </a:spcBef>
              <a:buSzPct val="100000"/>
              <a:buFont typeface="Arial" panose="020B0604020202020204" pitchFamily="34" charset="0"/>
              <a:buChar char="•"/>
            </a:pPr>
            <a:r>
              <a:rPr lang="en-GB" sz="2400" dirty="0"/>
              <a:t>No opt out</a:t>
            </a:r>
          </a:p>
          <a:p>
            <a:pPr marL="0" indent="0">
              <a:spcBef>
                <a:spcPts val="0"/>
              </a:spcBef>
              <a:buSzPct val="100000"/>
              <a:buNone/>
            </a:pPr>
            <a:endParaRPr lang="en-GB" sz="2400" dirty="0"/>
          </a:p>
          <a:p>
            <a:pPr marL="0" indent="0">
              <a:spcBef>
                <a:spcPts val="0"/>
              </a:spcBef>
              <a:buSzPct val="100000"/>
              <a:buNone/>
            </a:pPr>
            <a:r>
              <a:rPr lang="en-GB" sz="2400" dirty="0"/>
              <a:t>Creative sector objected hugely, Govt finally abandoned in February 2023.</a:t>
            </a:r>
          </a:p>
          <a:p>
            <a:pPr marL="0" indent="0">
              <a:spcBef>
                <a:spcPts val="0"/>
              </a:spcBef>
              <a:buSzPct val="100000"/>
              <a:buNone/>
            </a:pPr>
            <a:endParaRPr lang="en-GB" sz="2400" dirty="0"/>
          </a:p>
          <a:p>
            <a:pPr marL="0" indent="0">
              <a:spcBef>
                <a:spcPts val="0"/>
              </a:spcBef>
              <a:buSzPct val="100000"/>
              <a:buNone/>
            </a:pPr>
            <a:r>
              <a:rPr lang="en-GB" sz="2400" dirty="0"/>
              <a:t>New consultation closed in Jan 2025</a:t>
            </a:r>
          </a:p>
          <a:p>
            <a:pPr>
              <a:spcBef>
                <a:spcPts val="0"/>
              </a:spcBef>
              <a:buSzPct val="100000"/>
              <a:buFont typeface="Arial" panose="020B0604020202020204" pitchFamily="34" charset="0"/>
              <a:buChar char="•"/>
            </a:pPr>
            <a:r>
              <a:rPr lang="en-GB" sz="2400" dirty="0"/>
              <a:t>11,000+ submissions</a:t>
            </a:r>
          </a:p>
          <a:p>
            <a:pPr>
              <a:spcBef>
                <a:spcPts val="0"/>
              </a:spcBef>
              <a:buSzPct val="100000"/>
              <a:buFont typeface="Arial" panose="020B0604020202020204" pitchFamily="34" charset="0"/>
              <a:buChar char="•"/>
            </a:pPr>
            <a:r>
              <a:rPr lang="en-GB" sz="2400" dirty="0"/>
              <a:t>still waiting outcome</a:t>
            </a:r>
          </a:p>
          <a:p>
            <a:pPr>
              <a:spcBef>
                <a:spcPts val="0"/>
              </a:spcBef>
              <a:buSzPct val="100000"/>
              <a:buFont typeface="Arial" panose="020B0604020202020204" pitchFamily="34" charset="0"/>
              <a:buChar char="•"/>
            </a:pPr>
            <a:r>
              <a:rPr lang="en-GB" sz="2400" dirty="0"/>
              <a:t>Round tables/ expert meetings taking place</a:t>
            </a:r>
          </a:p>
        </p:txBody>
      </p:sp>
    </p:spTree>
    <p:extLst>
      <p:ext uri="{BB962C8B-B14F-4D97-AF65-F5344CB8AC3E}">
        <p14:creationId xmlns:p14="http://schemas.microsoft.com/office/powerpoint/2010/main" val="79921726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1557-C762-C97B-B4BB-16134F299500}"/>
              </a:ext>
            </a:extLst>
          </p:cNvPr>
          <p:cNvSpPr>
            <a:spLocks noGrp="1"/>
          </p:cNvSpPr>
          <p:nvPr>
            <p:ph type="title"/>
          </p:nvPr>
        </p:nvSpPr>
        <p:spPr/>
        <p:txBody>
          <a:bodyPr/>
          <a:lstStyle/>
          <a:p>
            <a:r>
              <a:rPr lang="en-GB" dirty="0"/>
              <a:t>(pause) </a:t>
            </a:r>
          </a:p>
        </p:txBody>
      </p:sp>
    </p:spTree>
    <p:extLst>
      <p:ext uri="{BB962C8B-B14F-4D97-AF65-F5344CB8AC3E}">
        <p14:creationId xmlns:p14="http://schemas.microsoft.com/office/powerpoint/2010/main" val="226329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p:txBody>
          <a:bodyPr/>
          <a:lstStyle/>
          <a:p>
            <a:r>
              <a:rPr lang="en-GB" dirty="0"/>
              <a:t>Data mining content</a:t>
            </a: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527381" y="1811911"/>
            <a:ext cx="10363200" cy="3656012"/>
          </a:xfrm>
        </p:spPr>
        <p:txBody>
          <a:bodyPr/>
          <a:lstStyle/>
          <a:p>
            <a:pPr>
              <a:spcBef>
                <a:spcPts val="0"/>
              </a:spcBef>
            </a:pPr>
            <a:r>
              <a:rPr lang="en-GB" sz="2400" dirty="0"/>
              <a:t>Legal access to content</a:t>
            </a:r>
          </a:p>
          <a:p>
            <a:pPr marL="1371566" lvl="2" indent="-457189">
              <a:spcBef>
                <a:spcPts val="0"/>
              </a:spcBef>
              <a:buClr>
                <a:schemeClr val="tx1"/>
              </a:buClr>
              <a:buSzPct val="80000"/>
              <a:buFont typeface="Wingdings" panose="05000000000000000000" pitchFamily="2" charset="2"/>
              <a:buChar char="§"/>
            </a:pPr>
            <a:r>
              <a:rPr lang="en-GB" sz="2400" dirty="0">
                <a:solidFill>
                  <a:schemeClr val="tx1"/>
                </a:solidFill>
              </a:rPr>
              <a:t>On line access, open or subscription</a:t>
            </a:r>
          </a:p>
          <a:p>
            <a:pPr marL="1371566" lvl="2" indent="-457189">
              <a:spcBef>
                <a:spcPts val="0"/>
              </a:spcBef>
              <a:buClr>
                <a:schemeClr val="tx1"/>
              </a:buClr>
              <a:buSzPct val="80000"/>
              <a:buFont typeface="Wingdings" panose="05000000000000000000" pitchFamily="2" charset="2"/>
              <a:buChar char="§"/>
            </a:pPr>
            <a:r>
              <a:rPr lang="en-GB" sz="2400" dirty="0">
                <a:solidFill>
                  <a:schemeClr val="tx1"/>
                </a:solidFill>
              </a:rPr>
              <a:t>Collections - print and digital</a:t>
            </a:r>
          </a:p>
          <a:p>
            <a:pPr marL="1371566" lvl="2" indent="-457189">
              <a:spcBef>
                <a:spcPts val="0"/>
              </a:spcBef>
              <a:buClr>
                <a:schemeClr val="tx1"/>
              </a:buClr>
              <a:buSzPct val="80000"/>
              <a:buFont typeface="Wingdings" panose="05000000000000000000" pitchFamily="2" charset="2"/>
              <a:buChar char="§"/>
            </a:pPr>
            <a:r>
              <a:rPr lang="en-GB" sz="2400" dirty="0">
                <a:solidFill>
                  <a:schemeClr val="tx1"/>
                </a:solidFill>
              </a:rPr>
              <a:t>Digitised content can be included </a:t>
            </a:r>
          </a:p>
          <a:p>
            <a:pPr>
              <a:spcBef>
                <a:spcPts val="0"/>
              </a:spcBef>
            </a:pPr>
            <a:endParaRPr lang="en-GB" sz="2400" dirty="0"/>
          </a:p>
          <a:p>
            <a:pPr>
              <a:spcBef>
                <a:spcPts val="0"/>
              </a:spcBef>
            </a:pPr>
            <a:r>
              <a:rPr lang="en-GB" sz="2400" dirty="0"/>
              <a:t>UK TDM exception since 2014 &amp; EU CDSMD since 2019</a:t>
            </a:r>
          </a:p>
          <a:p>
            <a:pPr>
              <a:spcBef>
                <a:spcPts val="0"/>
              </a:spcBef>
            </a:pPr>
            <a:endParaRPr lang="en-GB" sz="2400" dirty="0"/>
          </a:p>
          <a:p>
            <a:pPr>
              <a:spcBef>
                <a:spcPts val="0"/>
              </a:spcBef>
            </a:pPr>
            <a:r>
              <a:rPr lang="en-GB" sz="2400" dirty="0"/>
              <a:t>Still see licences actively preventing TDM or the use of web harvesting technologies</a:t>
            </a:r>
          </a:p>
          <a:p>
            <a:pPr marL="442913" lvl="1" indent="-342900">
              <a:buClr>
                <a:srgbClr val="000000"/>
              </a:buClr>
              <a:buFont typeface="Wingdings" panose="05000000000000000000" pitchFamily="2" charset="2"/>
              <a:buChar char="§"/>
              <a:tabLst>
                <a:tab pos="984250" algn="l"/>
              </a:tabLst>
              <a:defRPr/>
            </a:pPr>
            <a:endParaRPr lang="en-GB" sz="2400" dirty="0">
              <a:solidFill>
                <a:srgbClr val="000000"/>
              </a:solidFill>
              <a:latin typeface="Georgia" panose="02040502050405020303" pitchFamily="18" charset="0"/>
            </a:endParaRPr>
          </a:p>
          <a:p>
            <a:pPr marL="442913"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a:p>
            <a:pPr marL="952485" lvl="1" indent="-342900">
              <a:buClr>
                <a:srgbClr val="000000"/>
              </a:buClr>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kumimoji="0" lang="en-GB" sz="2000" b="0" i="0" u="none" strike="noStrike" kern="0" cap="none" spc="0" normalizeH="0" baseline="0" noProof="0" dirty="0">
              <a:ln>
                <a:noFill/>
              </a:ln>
              <a:solidFill>
                <a:srgbClr val="000000"/>
              </a:solidFill>
              <a:effectLst/>
              <a:uLnTx/>
              <a:uFillTx/>
              <a:latin typeface="Georgia" panose="02040502050405020303" pitchFamily="18" charset="0"/>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kumimoji="0" lang="en-GB" sz="2000" b="0" i="0" u="none" strike="noStrike" kern="0" cap="none" spc="0" normalizeH="0" baseline="0" noProof="0" dirty="0">
              <a:ln>
                <a:noFill/>
              </a:ln>
              <a:solidFill>
                <a:srgbClr val="000000"/>
              </a:solidFill>
              <a:effectLst/>
              <a:uLnTx/>
              <a:uFillTx/>
              <a:latin typeface="Georgia" panose="02040502050405020303" pitchFamily="18" charset="0"/>
            </a:endParaRPr>
          </a:p>
        </p:txBody>
      </p:sp>
    </p:spTree>
    <p:extLst>
      <p:ext uri="{BB962C8B-B14F-4D97-AF65-F5344CB8AC3E}">
        <p14:creationId xmlns:p14="http://schemas.microsoft.com/office/powerpoint/2010/main" val="253507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9149-97AD-3648-8060-7C14B41D0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CE53F-E62C-517B-7B23-B24156D411F5}"/>
              </a:ext>
            </a:extLst>
          </p:cNvPr>
          <p:cNvSpPr>
            <a:spLocks noGrp="1"/>
          </p:cNvSpPr>
          <p:nvPr>
            <p:ph type="title"/>
          </p:nvPr>
        </p:nvSpPr>
        <p:spPr/>
        <p:txBody>
          <a:bodyPr/>
          <a:lstStyle/>
          <a:p>
            <a:r>
              <a:rPr lang="en-GB" dirty="0"/>
              <a:t>E-resource Licences- example 1</a:t>
            </a:r>
          </a:p>
        </p:txBody>
      </p:sp>
      <p:sp>
        <p:nvSpPr>
          <p:cNvPr id="3" name="Content Placeholder 2">
            <a:extLst>
              <a:ext uri="{FF2B5EF4-FFF2-40B4-BE49-F238E27FC236}">
                <a16:creationId xmlns:a16="http://schemas.microsoft.com/office/drawing/2014/main" id="{525CFCF3-C691-4B76-F0F4-E9092A35E9F1}"/>
              </a:ext>
            </a:extLst>
          </p:cNvPr>
          <p:cNvSpPr>
            <a:spLocks noGrp="1"/>
          </p:cNvSpPr>
          <p:nvPr>
            <p:ph idx="1"/>
          </p:nvPr>
        </p:nvSpPr>
        <p:spPr>
          <a:xfrm>
            <a:off x="527380" y="1811911"/>
            <a:ext cx="11387955" cy="3656012"/>
          </a:xfrm>
        </p:spPr>
        <p:txBody>
          <a:bodyPr/>
          <a:lstStyle/>
          <a:p>
            <a:pPr marL="0" indent="0">
              <a:buNone/>
            </a:pPr>
            <a:r>
              <a:rPr lang="en-GB" sz="2400" dirty="0"/>
              <a:t>Licensee and its Named Users shall not: </a:t>
            </a:r>
          </a:p>
          <a:p>
            <a:pPr>
              <a:spcBef>
                <a:spcPts val="0"/>
              </a:spcBef>
              <a:buSzPct val="100000"/>
              <a:buFont typeface="Arial" panose="020B0604020202020204" pitchFamily="34" charset="0"/>
              <a:buChar char="•"/>
            </a:pPr>
            <a:r>
              <a:rPr lang="en-GB" sz="2400" b="1" dirty="0"/>
              <a:t>Create or compile, directly or indirectly, manually, via automated programing, or otherwise</a:t>
            </a:r>
            <a:r>
              <a:rPr lang="en-GB" sz="2400" dirty="0"/>
              <a:t> (e.g., a </a:t>
            </a:r>
            <a:r>
              <a:rPr lang="en-GB" sz="2400" b="1" dirty="0"/>
              <a:t>script written to extract and download any data </a:t>
            </a:r>
            <a:r>
              <a:rPr lang="en-GB" sz="2400" dirty="0"/>
              <a:t>within the Product in batches), a collection, compilation, database or directory from the Product; </a:t>
            </a:r>
          </a:p>
          <a:p>
            <a:pPr>
              <a:spcBef>
                <a:spcPts val="0"/>
              </a:spcBef>
              <a:buSzPct val="100000"/>
              <a:buFont typeface="Arial" panose="020B0604020202020204" pitchFamily="34" charset="0"/>
              <a:buChar char="•"/>
            </a:pPr>
            <a:r>
              <a:rPr lang="en-GB" sz="2400" dirty="0"/>
              <a:t>Use any script/macro to automate an otherwise manual process, including but not limited to, an attempt to login to the Product utilizing an automated process; </a:t>
            </a:r>
          </a:p>
          <a:p>
            <a:pPr>
              <a:spcBef>
                <a:spcPts val="0"/>
              </a:spcBef>
              <a:buSzPct val="100000"/>
              <a:buFont typeface="Arial" panose="020B0604020202020204" pitchFamily="34" charset="0"/>
              <a:buChar char="•"/>
            </a:pPr>
            <a:r>
              <a:rPr lang="en-GB" sz="2400" dirty="0"/>
              <a:t>Use the </a:t>
            </a:r>
            <a:r>
              <a:rPr lang="en-GB" sz="2400" b="1" dirty="0"/>
              <a:t>Product for the purposes of machine learning, algorithmic development, testing or enhancing, or any other artificial intelligence purposes</a:t>
            </a:r>
            <a:r>
              <a:rPr lang="en-GB" sz="2400" dirty="0"/>
              <a:t>; </a:t>
            </a:r>
          </a:p>
          <a:p>
            <a:endParaRPr lang="en-GB" sz="2400" dirty="0"/>
          </a:p>
          <a:p>
            <a:pPr marL="442913" lvl="1" indent="-342900">
              <a:buClr>
                <a:srgbClr val="000000"/>
              </a:buClr>
              <a:buFont typeface="Wingdings" panose="05000000000000000000" pitchFamily="2" charset="2"/>
              <a:buChar char="§"/>
              <a:tabLst>
                <a:tab pos="984250" algn="l"/>
              </a:tabLst>
              <a:defRPr/>
            </a:pPr>
            <a:endParaRPr lang="en-GB" sz="2400" dirty="0">
              <a:solidFill>
                <a:srgbClr val="000000"/>
              </a:solidFill>
            </a:endParaRPr>
          </a:p>
          <a:p>
            <a:pPr marL="442913"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a:p>
            <a:pPr marL="952485" lvl="1" indent="-342900">
              <a:buClr>
                <a:srgbClr val="000000"/>
              </a:buClr>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kumimoji="0" lang="en-GB" sz="2000" b="0" i="0" u="none" strike="noStrike" kern="0" cap="none" spc="0" normalizeH="0" baseline="0" noProof="0" dirty="0">
              <a:ln>
                <a:noFill/>
              </a:ln>
              <a:solidFill>
                <a:srgbClr val="000000"/>
              </a:solidFill>
              <a:effectLst/>
              <a:uLnTx/>
              <a:uFillTx/>
              <a:latin typeface="Georgia" panose="02040502050405020303" pitchFamily="18" charset="0"/>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kumimoji="0" lang="en-GB" sz="2000" b="0" i="0" u="none" strike="noStrike" kern="0" cap="none" spc="0" normalizeH="0" baseline="0" noProof="0" dirty="0">
              <a:ln>
                <a:noFill/>
              </a:ln>
              <a:solidFill>
                <a:srgbClr val="000000"/>
              </a:solidFill>
              <a:effectLst/>
              <a:uLnTx/>
              <a:uFillTx/>
              <a:latin typeface="Georgia" panose="02040502050405020303" pitchFamily="18" charset="0"/>
            </a:endParaRPr>
          </a:p>
        </p:txBody>
      </p:sp>
    </p:spTree>
    <p:extLst>
      <p:ext uri="{BB962C8B-B14F-4D97-AF65-F5344CB8AC3E}">
        <p14:creationId xmlns:p14="http://schemas.microsoft.com/office/powerpoint/2010/main" val="188050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p:txBody>
          <a:bodyPr/>
          <a:lstStyle/>
          <a:p>
            <a:r>
              <a:rPr lang="en-GB" dirty="0"/>
              <a:t>Outline of the session</a:t>
            </a: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361508" y="1691680"/>
            <a:ext cx="5007934" cy="3776243"/>
          </a:xfrm>
        </p:spPr>
        <p:txBody>
          <a:bodyPr/>
          <a:lstStyle/>
          <a:p>
            <a:pPr marL="0" marR="0" lvl="0" indent="0" algn="l" defTabSz="1219170" rtl="0" eaLnBrk="0" fontAlgn="base" latinLnBrk="0" hangingPunct="0">
              <a:lnSpc>
                <a:spcPct val="100000"/>
              </a:lnSpc>
              <a:spcBef>
                <a:spcPts val="0"/>
              </a:spcBef>
              <a:spcAft>
                <a:spcPct val="0"/>
              </a:spcAft>
              <a:buClr>
                <a:srgbClr val="FFFFFF"/>
              </a:buClr>
              <a:buSzPct val="100000"/>
              <a:buNone/>
              <a:tabLst/>
              <a:defRPr/>
            </a:pPr>
            <a:endParaRPr lang="en-GB" altLang="en-US" sz="2000" kern="0" dirty="0">
              <a:latin typeface="Georgia" panose="02040502050405020303" pitchFamily="18" charset="0"/>
              <a:ea typeface="ＭＳ Ｐゴシック" panose="020B0600070205080204" pitchFamily="34" charset="-128"/>
            </a:endParaRPr>
          </a:p>
          <a:p>
            <a:pPr>
              <a:spcBef>
                <a:spcPts val="0"/>
              </a:spcBef>
              <a:buSzPct val="100000"/>
              <a:buFont typeface="Arial" panose="020B0604020202020204" pitchFamily="34" charset="0"/>
              <a:buChar char="•"/>
            </a:pPr>
            <a:r>
              <a:rPr lang="en-GB" sz="2400" dirty="0"/>
              <a:t>What is TDM? </a:t>
            </a:r>
          </a:p>
          <a:p>
            <a:pPr>
              <a:spcBef>
                <a:spcPts val="0"/>
              </a:spcBef>
              <a:buSzPct val="100000"/>
              <a:buFont typeface="Arial" panose="020B0604020202020204" pitchFamily="34" charset="0"/>
              <a:buChar char="•"/>
            </a:pPr>
            <a:r>
              <a:rPr lang="en-GB" sz="2400" dirty="0"/>
              <a:t>Legal Issues</a:t>
            </a:r>
          </a:p>
          <a:p>
            <a:pPr>
              <a:spcBef>
                <a:spcPts val="0"/>
              </a:spcBef>
              <a:buSzPct val="100000"/>
              <a:buFont typeface="Arial" panose="020B0604020202020204" pitchFamily="34" charset="0"/>
              <a:buChar char="•"/>
            </a:pPr>
            <a:r>
              <a:rPr lang="en-GB" sz="2400" dirty="0"/>
              <a:t>E-resource terms and conditions</a:t>
            </a:r>
          </a:p>
          <a:p>
            <a:pPr>
              <a:spcBef>
                <a:spcPts val="0"/>
              </a:spcBef>
              <a:buSzPct val="100000"/>
              <a:buFont typeface="Arial" panose="020B0604020202020204" pitchFamily="34" charset="0"/>
              <a:buChar char="•"/>
            </a:pPr>
            <a:r>
              <a:rPr lang="en-GB" sz="2400" dirty="0"/>
              <a:t>The TDM Project</a:t>
            </a:r>
          </a:p>
          <a:p>
            <a:pPr>
              <a:spcBef>
                <a:spcPts val="0"/>
              </a:spcBef>
              <a:buSzPct val="100000"/>
              <a:buFont typeface="Arial" panose="020B0604020202020204" pitchFamily="34" charset="0"/>
              <a:buChar char="•"/>
            </a:pPr>
            <a:r>
              <a:rPr lang="en-GB" sz="2400" dirty="0"/>
              <a:t>AI &amp; TDM</a:t>
            </a:r>
          </a:p>
          <a:p>
            <a:endParaRPr lang="en-GB" dirty="0">
              <a:latin typeface="Georgia" panose="02040502050405020303" pitchFamily="18" charset="0"/>
            </a:endParaRPr>
          </a:p>
        </p:txBody>
      </p:sp>
      <p:pic>
        <p:nvPicPr>
          <p:cNvPr id="5" name="Picture 2">
            <a:extLst>
              <a:ext uri="{FF2B5EF4-FFF2-40B4-BE49-F238E27FC236}">
                <a16:creationId xmlns:a16="http://schemas.microsoft.com/office/drawing/2014/main" id="{F5E8EFE9-A852-1DA2-57A3-35B7892CEC2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05721" y="0"/>
            <a:ext cx="6586280" cy="571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66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B28E6-E14D-24D1-6FBD-03BF74C10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EEE49-A6B3-44EC-0F29-09375085ADD3}"/>
              </a:ext>
            </a:extLst>
          </p:cNvPr>
          <p:cNvSpPr>
            <a:spLocks noGrp="1"/>
          </p:cNvSpPr>
          <p:nvPr>
            <p:ph type="title"/>
          </p:nvPr>
        </p:nvSpPr>
        <p:spPr/>
        <p:txBody>
          <a:bodyPr/>
          <a:lstStyle/>
          <a:p>
            <a:r>
              <a:rPr lang="en-GB" dirty="0"/>
              <a:t>E-resource Licences- example 2</a:t>
            </a:r>
          </a:p>
        </p:txBody>
      </p:sp>
      <p:sp>
        <p:nvSpPr>
          <p:cNvPr id="3" name="Content Placeholder 2">
            <a:extLst>
              <a:ext uri="{FF2B5EF4-FFF2-40B4-BE49-F238E27FC236}">
                <a16:creationId xmlns:a16="http://schemas.microsoft.com/office/drawing/2014/main" id="{095800AB-0D09-DBE6-FEEE-635D19E7E7F1}"/>
              </a:ext>
            </a:extLst>
          </p:cNvPr>
          <p:cNvSpPr>
            <a:spLocks noGrp="1"/>
          </p:cNvSpPr>
          <p:nvPr>
            <p:ph idx="1"/>
          </p:nvPr>
        </p:nvSpPr>
        <p:spPr>
          <a:xfrm>
            <a:off x="527380" y="1811911"/>
            <a:ext cx="10994060" cy="3656012"/>
          </a:xfrm>
        </p:spPr>
        <p:txBody>
          <a:bodyPr/>
          <a:lstStyle/>
          <a:p>
            <a:pPr marL="0" indent="0">
              <a:spcBef>
                <a:spcPts val="0"/>
              </a:spcBef>
              <a:buNone/>
            </a:pPr>
            <a:r>
              <a:rPr lang="en-GB" sz="2000" dirty="0"/>
              <a:t>Neither Licensee nor Authorized Users shall:</a:t>
            </a:r>
          </a:p>
          <a:p>
            <a:pPr marL="0" indent="0">
              <a:spcBef>
                <a:spcPts val="0"/>
              </a:spcBef>
              <a:buNone/>
            </a:pPr>
            <a:r>
              <a:rPr lang="en-GB" sz="1600" dirty="0"/>
              <a:t>...</a:t>
            </a:r>
          </a:p>
          <a:p>
            <a:pPr>
              <a:spcBef>
                <a:spcPts val="0"/>
              </a:spcBef>
            </a:pPr>
            <a:r>
              <a:rPr lang="en-GB" sz="2000" b="1" dirty="0"/>
              <a:t>systematically download any Content to its own </a:t>
            </a:r>
            <a:r>
              <a:rPr lang="en-GB" sz="2000" dirty="0"/>
              <a:t>or any third-party server, </a:t>
            </a:r>
            <a:r>
              <a:rPr lang="en-GB" sz="2000" b="1" dirty="0"/>
              <a:t>use routines designed to continuously and automatically search and index the Content </a:t>
            </a:r>
            <a:r>
              <a:rPr lang="en-GB" sz="2000" dirty="0"/>
              <a:t>(full text and metadata), such as </a:t>
            </a:r>
            <a:r>
              <a:rPr lang="en-GB" sz="2000" b="1" dirty="0"/>
              <a:t>web-crawling or spider programs or engage in any activity likely to burden the Platforms, except as expressly allowed in the License Agreement,</a:t>
            </a:r>
          </a:p>
          <a:p>
            <a:pPr marL="0" indent="0">
              <a:spcBef>
                <a:spcPts val="0"/>
              </a:spcBef>
              <a:buNone/>
            </a:pPr>
            <a:r>
              <a:rPr lang="en-GB" sz="1600" dirty="0"/>
              <a:t>…</a:t>
            </a:r>
          </a:p>
          <a:p>
            <a:pPr>
              <a:spcBef>
                <a:spcPts val="0"/>
              </a:spcBef>
            </a:pPr>
            <a:r>
              <a:rPr lang="en-GB" sz="2000" b="1" dirty="0"/>
              <a:t>use any part of the Content </a:t>
            </a:r>
            <a:r>
              <a:rPr lang="en-GB" sz="2000" dirty="0"/>
              <a:t>(including without limitation any data derived from the Content) </a:t>
            </a:r>
            <a:r>
              <a:rPr lang="en-GB" sz="2000" b="1" dirty="0"/>
              <a:t>to develop, train, program, improve</a:t>
            </a:r>
            <a:r>
              <a:rPr lang="en-GB" sz="2000" dirty="0"/>
              <a:t>, and/or enrich, directly or indirectly, any AI model or system which is or may be accessible by a third party (other than Licensee and Authorized Users), or permit third parties to do so. Notwithstanding the foregoing, </a:t>
            </a:r>
            <a:r>
              <a:rPr lang="en-GB" sz="2000" b="1" dirty="0"/>
              <a:t>Licensee and Authorized Users are not prohibited to use limited portions of the Content in prompts and queries in an AI system.</a:t>
            </a:r>
          </a:p>
          <a:p>
            <a:endParaRPr lang="en-GB" sz="1600" dirty="0"/>
          </a:p>
        </p:txBody>
      </p:sp>
    </p:spTree>
    <p:extLst>
      <p:ext uri="{BB962C8B-B14F-4D97-AF65-F5344CB8AC3E}">
        <p14:creationId xmlns:p14="http://schemas.microsoft.com/office/powerpoint/2010/main" val="86278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6DE2-E96E-2177-8230-E07EDC057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4726-97BD-5C4F-CC4C-562AA078AD39}"/>
              </a:ext>
            </a:extLst>
          </p:cNvPr>
          <p:cNvSpPr>
            <a:spLocks noGrp="1"/>
          </p:cNvSpPr>
          <p:nvPr>
            <p:ph type="title"/>
          </p:nvPr>
        </p:nvSpPr>
        <p:spPr/>
        <p:txBody>
          <a:bodyPr/>
          <a:lstStyle/>
          <a:p>
            <a:r>
              <a:rPr lang="en-GB" dirty="0"/>
              <a:t>E-resource Licences- example 2 goes on…</a:t>
            </a:r>
          </a:p>
        </p:txBody>
      </p:sp>
      <p:sp>
        <p:nvSpPr>
          <p:cNvPr id="3" name="Content Placeholder 2">
            <a:extLst>
              <a:ext uri="{FF2B5EF4-FFF2-40B4-BE49-F238E27FC236}">
                <a16:creationId xmlns:a16="http://schemas.microsoft.com/office/drawing/2014/main" id="{5D81FBF8-DD72-A463-5099-D93BA3D0E9BB}"/>
              </a:ext>
            </a:extLst>
          </p:cNvPr>
          <p:cNvSpPr>
            <a:spLocks noGrp="1"/>
          </p:cNvSpPr>
          <p:nvPr>
            <p:ph idx="1"/>
          </p:nvPr>
        </p:nvSpPr>
        <p:spPr>
          <a:xfrm>
            <a:off x="527380" y="1811911"/>
            <a:ext cx="11275413" cy="3656012"/>
          </a:xfrm>
        </p:spPr>
        <p:txBody>
          <a:bodyPr/>
          <a:lstStyle/>
          <a:p>
            <a:pPr marL="0" indent="0">
              <a:buNone/>
            </a:pPr>
            <a:r>
              <a:rPr lang="en-GB" sz="2400" dirty="0"/>
              <a:t>For clarity, </a:t>
            </a:r>
            <a:r>
              <a:rPr lang="en-GB" sz="2400" b="1" dirty="0"/>
              <a:t>any use of Content by Licensee or Authorized Users </a:t>
            </a:r>
            <a:r>
              <a:rPr lang="en-GB" sz="2400" dirty="0"/>
              <a:t>in connection with </a:t>
            </a:r>
          </a:p>
          <a:p>
            <a:pPr marL="0" indent="0">
              <a:buNone/>
            </a:pPr>
            <a:r>
              <a:rPr lang="en-GB" sz="2400" dirty="0"/>
              <a:t>a) an AI model or system only accessible to Licensee and Authorized Users, or </a:t>
            </a:r>
          </a:p>
          <a:p>
            <a:pPr marL="0" indent="0">
              <a:buNone/>
            </a:pPr>
            <a:r>
              <a:rPr lang="en-GB" sz="2400" dirty="0"/>
              <a:t>b) using portions of the Content in prompts or queries with a third party AI model or system </a:t>
            </a:r>
          </a:p>
          <a:p>
            <a:pPr marL="0" indent="0">
              <a:buNone/>
            </a:pPr>
            <a:r>
              <a:rPr lang="en-GB" sz="2400" b="1" dirty="0"/>
              <a:t>are not subject to the rights granted in this License Agreement and are Licensee’s or Authorized Users sole responsibility.</a:t>
            </a:r>
            <a:r>
              <a:rPr lang="en-GB" sz="2400" dirty="0"/>
              <a:t> Licensee acknowledges and accepts that Licensor extends no representations or warranties, whether express or implied, as to the legality or non-infringement of such activities as described in this section.</a:t>
            </a:r>
          </a:p>
        </p:txBody>
      </p:sp>
    </p:spTree>
    <p:extLst>
      <p:ext uri="{BB962C8B-B14F-4D97-AF65-F5344CB8AC3E}">
        <p14:creationId xmlns:p14="http://schemas.microsoft.com/office/powerpoint/2010/main" val="3477768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80DB-A590-47B5-1B06-399A4A08B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7DA83-E385-13C0-04D9-3B8377F6504D}"/>
              </a:ext>
            </a:extLst>
          </p:cNvPr>
          <p:cNvSpPr>
            <a:spLocks noGrp="1"/>
          </p:cNvSpPr>
          <p:nvPr>
            <p:ph type="title"/>
          </p:nvPr>
        </p:nvSpPr>
        <p:spPr/>
        <p:txBody>
          <a:bodyPr/>
          <a:lstStyle/>
          <a:p>
            <a:r>
              <a:rPr lang="en-GB" dirty="0"/>
              <a:t>E-resource Licences- example 3</a:t>
            </a:r>
          </a:p>
        </p:txBody>
      </p:sp>
      <p:sp>
        <p:nvSpPr>
          <p:cNvPr id="3" name="Content Placeholder 2">
            <a:extLst>
              <a:ext uri="{FF2B5EF4-FFF2-40B4-BE49-F238E27FC236}">
                <a16:creationId xmlns:a16="http://schemas.microsoft.com/office/drawing/2014/main" id="{576E54F0-3371-1387-D82B-FAAED8BEC729}"/>
              </a:ext>
            </a:extLst>
          </p:cNvPr>
          <p:cNvSpPr>
            <a:spLocks noGrp="1"/>
          </p:cNvSpPr>
          <p:nvPr>
            <p:ph idx="1"/>
          </p:nvPr>
        </p:nvSpPr>
        <p:spPr>
          <a:xfrm>
            <a:off x="527380" y="1811911"/>
            <a:ext cx="11373888" cy="3656012"/>
          </a:xfrm>
        </p:spPr>
        <p:txBody>
          <a:bodyPr/>
          <a:lstStyle/>
          <a:p>
            <a:pPr marL="0" indent="0">
              <a:buNone/>
            </a:pPr>
            <a:r>
              <a:rPr lang="en-GB" sz="1600" dirty="0"/>
              <a:t>Restricted Use. Unless the express prior written consent of XXXX is obtained, </a:t>
            </a:r>
            <a:r>
              <a:rPr lang="en-GB" sz="1600" b="1" dirty="0"/>
              <a:t>Licensee shall not</a:t>
            </a:r>
            <a:r>
              <a:rPr lang="en-GB" sz="1600" dirty="0"/>
              <a:t>, and shall cause its employees, agents, and any third party acting on Licensee’s behalf not to </a:t>
            </a:r>
            <a:r>
              <a:rPr lang="en-GB" sz="1600" b="1" dirty="0"/>
              <a:t>use any XXXX Content for the purpose of creating, training, enhancing, developing, maintaining, or contributing to any AI, Machine Learning System, or Large Language Model, whether owned by Licensee or any third party</a:t>
            </a:r>
            <a:r>
              <a:rPr lang="en-GB" sz="1600" dirty="0"/>
              <a:t>. Without limiting the generality of the foregoing, this prohibition includes, but is not limited to, the following actions:</a:t>
            </a:r>
          </a:p>
          <a:p>
            <a:r>
              <a:rPr lang="en-GB" sz="1600" dirty="0"/>
              <a:t>(a) </a:t>
            </a:r>
            <a:r>
              <a:rPr lang="en-GB" sz="1600" b="1" dirty="0"/>
              <a:t>Uploading, transmitting, or otherwise providing XXXX Content to any AI, Machine Learning System, or Large Language Model for training or incorporation into their datasets</a:t>
            </a:r>
            <a:r>
              <a:rPr lang="en-GB" sz="1600" dirty="0"/>
              <a:t>;</a:t>
            </a:r>
          </a:p>
          <a:p>
            <a:r>
              <a:rPr lang="en-GB" sz="1600" dirty="0"/>
              <a:t>(b) Using XXXX Content as a source, training set, or benchmark for </a:t>
            </a:r>
            <a:r>
              <a:rPr lang="en-GB" sz="1600" b="1" dirty="0"/>
              <a:t>any AI, Machine Learning System</a:t>
            </a:r>
            <a:r>
              <a:rPr lang="en-GB" sz="1600" dirty="0"/>
              <a:t>, or Large Language Model;</a:t>
            </a:r>
          </a:p>
          <a:p>
            <a:r>
              <a:rPr lang="en-GB" sz="1600" dirty="0"/>
              <a:t>(c) Using XXXX Content to </a:t>
            </a:r>
            <a:r>
              <a:rPr lang="en-GB" sz="1600" b="1" dirty="0"/>
              <a:t>engage in any activity </a:t>
            </a:r>
            <a:r>
              <a:rPr lang="en-GB" sz="1600" dirty="0"/>
              <a:t>that may </a:t>
            </a:r>
            <a:r>
              <a:rPr lang="en-GB" sz="1600" b="1" dirty="0"/>
              <a:t>directly or indirectly </a:t>
            </a:r>
            <a:r>
              <a:rPr lang="en-GB" sz="1600" dirty="0"/>
              <a:t>result in the </a:t>
            </a:r>
            <a:r>
              <a:rPr lang="en-GB" sz="1600" b="1" dirty="0"/>
              <a:t>development, improvement, or expansion of an AI, Machine Learning System, or Large Language Model</a:t>
            </a:r>
            <a:r>
              <a:rPr lang="en-GB" sz="1600" dirty="0"/>
              <a:t>;</a:t>
            </a:r>
          </a:p>
          <a:p>
            <a:r>
              <a:rPr lang="en-GB" sz="1600" dirty="0"/>
              <a:t>(d) Using services, software or any manual or automatic device, tool, or process designed to </a:t>
            </a:r>
            <a:r>
              <a:rPr lang="en-GB" sz="1600" b="1" dirty="0"/>
              <a:t>circumvent any restriction, condition, or technological measure t</a:t>
            </a:r>
            <a:r>
              <a:rPr lang="en-GB" sz="1600" dirty="0"/>
              <a:t>hat controls access to the XXXX Content in any way, including overriding any security feature or bypassing or circumventing any access controls or use limits of the XXXX Content;</a:t>
            </a:r>
          </a:p>
          <a:p>
            <a:endParaRPr lang="en-GB" sz="1600" dirty="0"/>
          </a:p>
        </p:txBody>
      </p:sp>
    </p:spTree>
    <p:extLst>
      <p:ext uri="{BB962C8B-B14F-4D97-AF65-F5344CB8AC3E}">
        <p14:creationId xmlns:p14="http://schemas.microsoft.com/office/powerpoint/2010/main" val="57194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25C5-A5CA-6F06-5EAD-BDDFF06C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54AEF-B415-633B-C8E7-A1DDD519E3FC}"/>
              </a:ext>
            </a:extLst>
          </p:cNvPr>
          <p:cNvSpPr>
            <a:spLocks noGrp="1"/>
          </p:cNvSpPr>
          <p:nvPr>
            <p:ph type="title"/>
          </p:nvPr>
        </p:nvSpPr>
        <p:spPr/>
        <p:txBody>
          <a:bodyPr/>
          <a:lstStyle/>
          <a:p>
            <a:r>
              <a:rPr lang="en-GB" dirty="0"/>
              <a:t>E-resource Licences- example 3 cont.</a:t>
            </a:r>
          </a:p>
        </p:txBody>
      </p:sp>
      <p:sp>
        <p:nvSpPr>
          <p:cNvPr id="3" name="Content Placeholder 2">
            <a:extLst>
              <a:ext uri="{FF2B5EF4-FFF2-40B4-BE49-F238E27FC236}">
                <a16:creationId xmlns:a16="http://schemas.microsoft.com/office/drawing/2014/main" id="{99847C0A-555C-3084-D51B-220CF8F9611A}"/>
              </a:ext>
            </a:extLst>
          </p:cNvPr>
          <p:cNvSpPr>
            <a:spLocks noGrp="1"/>
          </p:cNvSpPr>
          <p:nvPr>
            <p:ph idx="1"/>
          </p:nvPr>
        </p:nvSpPr>
        <p:spPr>
          <a:xfrm>
            <a:off x="527380" y="1811911"/>
            <a:ext cx="11373888" cy="3656012"/>
          </a:xfrm>
        </p:spPr>
        <p:txBody>
          <a:bodyPr/>
          <a:lstStyle/>
          <a:p>
            <a:pPr marL="0" indent="0">
              <a:buNone/>
            </a:pPr>
            <a:r>
              <a:rPr lang="en-GB" sz="2400" dirty="0"/>
              <a:t>For the avoidance of doubt, the Licensee further agrees not to engage in any of the following activities:</a:t>
            </a:r>
          </a:p>
          <a:p>
            <a:pPr marL="0" indent="0">
              <a:buNone/>
            </a:pPr>
            <a:r>
              <a:rPr lang="en-GB" sz="2400" dirty="0"/>
              <a:t>…</a:t>
            </a:r>
          </a:p>
          <a:p>
            <a:pPr marL="0" indent="0">
              <a:buNone/>
            </a:pPr>
            <a:r>
              <a:rPr lang="en-GB" sz="2400" dirty="0"/>
              <a:t>(i) </a:t>
            </a:r>
            <a:r>
              <a:rPr lang="en-GB" sz="2400" b="1" dirty="0"/>
              <a:t>Data Mining: Licensee shall not engage in data mining, scraping</a:t>
            </a:r>
            <a:r>
              <a:rPr lang="en-GB" sz="2400" dirty="0"/>
              <a:t>, or </a:t>
            </a:r>
            <a:r>
              <a:rPr lang="en-GB" sz="2400" b="1" dirty="0"/>
              <a:t>any similar activities to extract or collect data</a:t>
            </a:r>
            <a:r>
              <a:rPr lang="en-GB" sz="2400" dirty="0"/>
              <a:t> from the XXXX Content </a:t>
            </a:r>
            <a:r>
              <a:rPr lang="en-GB" sz="2400" b="1" dirty="0"/>
              <a:t>for use in an AI, Machine Learning System</a:t>
            </a:r>
            <a:r>
              <a:rPr lang="en-GB" sz="2400" dirty="0"/>
              <a:t>, or Large Language Model.</a:t>
            </a:r>
          </a:p>
        </p:txBody>
      </p:sp>
    </p:spTree>
    <p:extLst>
      <p:ext uri="{BB962C8B-B14F-4D97-AF65-F5344CB8AC3E}">
        <p14:creationId xmlns:p14="http://schemas.microsoft.com/office/powerpoint/2010/main" val="327272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344CA12-9C79-829B-45B9-B3FAF9E62C00}"/>
              </a:ext>
              <a:ext uri="{C183D7F6-B498-43B3-948B-1728B52AA6E4}">
                <adec:decorative xmlns:adec="http://schemas.microsoft.com/office/drawing/2017/decorative" val="1"/>
              </a:ext>
            </a:extLst>
          </p:cNvPr>
          <p:cNvPicPr>
            <a:picLocks noGrp="1" noChangeAspect="1"/>
          </p:cNvPicPr>
          <p:nvPr>
            <p:ph type="pic" idx="12"/>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9FE41EF3-5730-5EC9-1F4F-73E5264290B5}"/>
              </a:ext>
            </a:extLst>
          </p:cNvPr>
          <p:cNvSpPr>
            <a:spLocks noGrp="1"/>
          </p:cNvSpPr>
          <p:nvPr>
            <p:ph type="ctrTitle"/>
          </p:nvPr>
        </p:nvSpPr>
        <p:spPr/>
        <p:txBody>
          <a:bodyPr/>
          <a:lstStyle/>
          <a:p>
            <a:r>
              <a:rPr lang="en-GB" dirty="0"/>
              <a:t>(Pause)</a:t>
            </a:r>
          </a:p>
        </p:txBody>
      </p:sp>
    </p:spTree>
    <p:extLst>
      <p:ext uri="{BB962C8B-B14F-4D97-AF65-F5344CB8AC3E}">
        <p14:creationId xmlns:p14="http://schemas.microsoft.com/office/powerpoint/2010/main" val="945239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97D6-4241-A29A-E3FF-BD14708C8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18DE1-4B74-E00F-E465-DB582021A832}"/>
              </a:ext>
            </a:extLst>
          </p:cNvPr>
          <p:cNvSpPr>
            <a:spLocks noGrp="1"/>
          </p:cNvSpPr>
          <p:nvPr>
            <p:ph type="title"/>
          </p:nvPr>
        </p:nvSpPr>
        <p:spPr/>
        <p:txBody>
          <a:bodyPr/>
          <a:lstStyle/>
          <a:p>
            <a:r>
              <a:rPr lang="en-GB" dirty="0"/>
              <a:t>TDM Project</a:t>
            </a:r>
          </a:p>
        </p:txBody>
      </p:sp>
      <p:sp>
        <p:nvSpPr>
          <p:cNvPr id="3" name="Content Placeholder 2">
            <a:extLst>
              <a:ext uri="{FF2B5EF4-FFF2-40B4-BE49-F238E27FC236}">
                <a16:creationId xmlns:a16="http://schemas.microsoft.com/office/drawing/2014/main" id="{393F4EEA-C9AF-7CEF-1C31-38C94E064B9E}"/>
              </a:ext>
            </a:extLst>
          </p:cNvPr>
          <p:cNvSpPr>
            <a:spLocks noGrp="1"/>
          </p:cNvSpPr>
          <p:nvPr>
            <p:ph idx="1"/>
          </p:nvPr>
        </p:nvSpPr>
        <p:spPr>
          <a:xfrm>
            <a:off x="527381" y="1811911"/>
            <a:ext cx="10363200" cy="3656012"/>
          </a:xfrm>
        </p:spPr>
        <p:txBody>
          <a:bodyPr/>
          <a:lstStyle/>
          <a:p>
            <a:pPr marL="0" indent="0">
              <a:spcBef>
                <a:spcPts val="0"/>
              </a:spcBef>
              <a:buNone/>
            </a:pPr>
            <a:r>
              <a:rPr lang="en-GB" sz="2400" dirty="0">
                <a:solidFill>
                  <a:srgbClr val="000000"/>
                </a:solidFill>
              </a:rPr>
              <a:t>2022 Library sent TDM survey to academic staff &amp; PGRs:</a:t>
            </a:r>
          </a:p>
          <a:p>
            <a:pPr marL="0" indent="0">
              <a:spcBef>
                <a:spcPts val="0"/>
              </a:spcBef>
              <a:buNone/>
            </a:pPr>
            <a:endParaRPr lang="en-GB" sz="2400" dirty="0">
              <a:solidFill>
                <a:srgbClr val="000000"/>
              </a:solidFill>
            </a:endParaRPr>
          </a:p>
          <a:p>
            <a:pPr>
              <a:spcBef>
                <a:spcPts val="0"/>
              </a:spcBef>
            </a:pPr>
            <a:r>
              <a:rPr lang="en-GB" sz="2400" dirty="0"/>
              <a:t>Had a 15% response rate with responses from all five Colleges (~40- 50 separate responses)</a:t>
            </a:r>
          </a:p>
          <a:p>
            <a:pPr>
              <a:spcBef>
                <a:spcPts val="0"/>
              </a:spcBef>
            </a:pPr>
            <a:r>
              <a:rPr lang="en-GB" sz="2400" dirty="0"/>
              <a:t>78% of respondents were already involved in TDM projects or were not involved but wanted to be. </a:t>
            </a:r>
          </a:p>
          <a:p>
            <a:pPr>
              <a:spcBef>
                <a:spcPts val="0"/>
              </a:spcBef>
            </a:pPr>
            <a:r>
              <a:rPr lang="en-GB" sz="2400" dirty="0"/>
              <a:t>17% reported issues with skills</a:t>
            </a:r>
          </a:p>
          <a:p>
            <a:pPr>
              <a:spcBef>
                <a:spcPts val="0"/>
              </a:spcBef>
            </a:pPr>
            <a:r>
              <a:rPr lang="en-GB" sz="2400" dirty="0"/>
              <a:t>17% reported issues with data availability</a:t>
            </a:r>
          </a:p>
          <a:p>
            <a:pPr marL="442913" lvl="1" indent="-342900">
              <a:spcBef>
                <a:spcPts val="0"/>
              </a:spcBef>
              <a:buClr>
                <a:srgbClr val="000000"/>
              </a:buClr>
              <a:buFont typeface="Wingdings" panose="05000000000000000000" pitchFamily="2" charset="2"/>
              <a:buChar char="§"/>
              <a:tabLst>
                <a:tab pos="984250" algn="l"/>
              </a:tabLst>
              <a:defRPr/>
            </a:pPr>
            <a:endParaRPr lang="en-GB" sz="2400" dirty="0">
              <a:solidFill>
                <a:srgbClr val="000000"/>
              </a:solidFill>
            </a:endParaRPr>
          </a:p>
          <a:p>
            <a:pPr marL="442913" marR="0" lvl="1" indent="-342900" algn="l" defTabSz="914400" rtl="0" eaLnBrk="0" fontAlgn="base" latinLnBrk="0" hangingPunct="0">
              <a:lnSpc>
                <a:spcPct val="100000"/>
              </a:lnSpc>
              <a:spcBef>
                <a:spcPts val="0"/>
              </a:spcBef>
              <a:spcAft>
                <a:spcPct val="0"/>
              </a:spcAft>
              <a:buClr>
                <a:srgbClr val="000000"/>
              </a:buClr>
              <a:buSzTx/>
              <a:buFont typeface="Wingdings" panose="05000000000000000000" pitchFamily="2" charset="2"/>
              <a:buChar char="§"/>
              <a:tabLst>
                <a:tab pos="984250" algn="l"/>
              </a:tabLst>
              <a:defRPr/>
            </a:pPr>
            <a:endParaRPr lang="en-GB" sz="2400" dirty="0">
              <a:solidFill>
                <a:srgbClr val="000000"/>
              </a:solidFill>
            </a:endParaRPr>
          </a:p>
          <a:p>
            <a:pPr marL="952485" lvl="1" indent="-342900">
              <a:spcBef>
                <a:spcPts val="0"/>
              </a:spcBef>
              <a:buClr>
                <a:srgbClr val="000000"/>
              </a:buClr>
              <a:buFont typeface="Wingdings" panose="05000000000000000000" pitchFamily="2" charset="2"/>
              <a:buChar char="§"/>
              <a:tabLst>
                <a:tab pos="984250" algn="l"/>
              </a:tabLst>
              <a:defRPr/>
            </a:pPr>
            <a:endParaRPr lang="en-GB" sz="2400" dirty="0">
              <a:solidFill>
                <a:srgbClr val="000000"/>
              </a:solidFill>
            </a:endParaRPr>
          </a:p>
          <a:p>
            <a:pPr marL="952485" marR="0" lvl="1" indent="-342900" algn="l" defTabSz="914400" rtl="0" eaLnBrk="0" fontAlgn="base" latinLnBrk="0" hangingPunct="0">
              <a:lnSpc>
                <a:spcPct val="100000"/>
              </a:lnSpc>
              <a:spcBef>
                <a:spcPts val="0"/>
              </a:spcBef>
              <a:spcAft>
                <a:spcPct val="0"/>
              </a:spcAft>
              <a:buClr>
                <a:srgbClr val="000000"/>
              </a:buClr>
              <a:buSzTx/>
              <a:buFont typeface="Wingdings" panose="05000000000000000000" pitchFamily="2" charset="2"/>
              <a:buChar char="§"/>
              <a:tabLst>
                <a:tab pos="984250" algn="l"/>
              </a:tabLst>
              <a:defRPr/>
            </a:pPr>
            <a:endParaRPr kumimoji="0" lang="en-GB" sz="2400" b="0" i="0" u="none" strike="noStrike" kern="0" cap="none" spc="0" normalizeH="0" baseline="0" noProof="0" dirty="0">
              <a:ln>
                <a:noFill/>
              </a:ln>
              <a:solidFill>
                <a:srgbClr val="000000"/>
              </a:solidFill>
              <a:effectLst/>
              <a:uLnTx/>
              <a:uFillTx/>
            </a:endParaRPr>
          </a:p>
          <a:p>
            <a:pPr marL="952485" marR="0" lvl="1" indent="-342900" algn="l" defTabSz="914400" rtl="0" eaLnBrk="0" fontAlgn="base" latinLnBrk="0" hangingPunct="0">
              <a:lnSpc>
                <a:spcPct val="100000"/>
              </a:lnSpc>
              <a:spcBef>
                <a:spcPts val="0"/>
              </a:spcBef>
              <a:spcAft>
                <a:spcPct val="0"/>
              </a:spcAft>
              <a:buClr>
                <a:srgbClr val="000000"/>
              </a:buClr>
              <a:buSzTx/>
              <a:buFont typeface="Wingdings" panose="05000000000000000000" pitchFamily="2" charset="2"/>
              <a:buChar char="§"/>
              <a:tabLst>
                <a:tab pos="984250" algn="l"/>
              </a:tabLst>
              <a:defRPr/>
            </a:pPr>
            <a:endParaRPr kumimoji="0" lang="en-GB"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8224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a:xfrm>
            <a:off x="527381" y="305656"/>
            <a:ext cx="10363200" cy="1143000"/>
          </a:xfrm>
        </p:spPr>
        <p:txBody>
          <a:bodyPr/>
          <a:lstStyle/>
          <a:p>
            <a:r>
              <a:rPr lang="en-GB" dirty="0"/>
              <a:t>Addressing the  TDM Skills Gap</a:t>
            </a: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527381" y="997552"/>
            <a:ext cx="10363200" cy="4019267"/>
          </a:xfrm>
        </p:spPr>
        <p:txBody>
          <a:bodyPr/>
          <a:lstStyle/>
          <a:p>
            <a:pPr marL="0" indent="0" rtl="0" eaLnBrk="1" latinLnBrk="0" hangingPunct="1">
              <a:spcBef>
                <a:spcPts val="0"/>
              </a:spcBef>
              <a:buNone/>
            </a:pPr>
            <a:r>
              <a:rPr lang="en-GB" sz="2400" b="0" baseline="0" dirty="0">
                <a:solidFill>
                  <a:schemeClr val="tx1"/>
                </a:solidFill>
                <a:effectLst/>
              </a:rPr>
              <a:t>Who supports skills development?</a:t>
            </a:r>
            <a:endParaRPr lang="en-GB" sz="2400" dirty="0">
              <a:effectLst/>
            </a:endParaRPr>
          </a:p>
          <a:p>
            <a:pPr rtl="0" eaLnBrk="1" latinLnBrk="0" hangingPunct="1">
              <a:spcBef>
                <a:spcPts val="0"/>
              </a:spcBef>
              <a:buSzPct val="100000"/>
            </a:pPr>
            <a:r>
              <a:rPr lang="en-GB" sz="2400" dirty="0"/>
              <a:t>Copyright &amp; Licensing Team</a:t>
            </a:r>
          </a:p>
          <a:p>
            <a:pPr rtl="0" eaLnBrk="1" latinLnBrk="0" hangingPunct="1">
              <a:spcBef>
                <a:spcPts val="0"/>
              </a:spcBef>
              <a:buSzPct val="100000"/>
            </a:pPr>
            <a:r>
              <a:rPr lang="en-GB" sz="2400" b="0" baseline="0" dirty="0">
                <a:solidFill>
                  <a:schemeClr val="tx1"/>
                </a:solidFill>
                <a:effectLst/>
              </a:rPr>
              <a:t>Research Skills Team</a:t>
            </a:r>
            <a:endParaRPr lang="en-GB" sz="2400" dirty="0">
              <a:effectLst/>
            </a:endParaRPr>
          </a:p>
          <a:p>
            <a:pPr rtl="0" eaLnBrk="1" latinLnBrk="0" hangingPunct="1">
              <a:spcBef>
                <a:spcPts val="0"/>
              </a:spcBef>
              <a:buSzPct val="100000"/>
            </a:pPr>
            <a:r>
              <a:rPr lang="en-GB" sz="2400" b="0" baseline="0" dirty="0">
                <a:solidFill>
                  <a:schemeClr val="tx1"/>
                </a:solidFill>
                <a:effectLst/>
              </a:rPr>
              <a:t>Academic Skills Centre</a:t>
            </a:r>
          </a:p>
          <a:p>
            <a:pPr rtl="0" eaLnBrk="1" latinLnBrk="0" hangingPunct="1">
              <a:spcBef>
                <a:spcPts val="0"/>
              </a:spcBef>
              <a:buSzPct val="100000"/>
            </a:pPr>
            <a:r>
              <a:rPr lang="en-GB" sz="2400" b="0" baseline="0" dirty="0">
                <a:solidFill>
                  <a:schemeClr val="tx1"/>
                </a:solidFill>
                <a:effectLst/>
              </a:rPr>
              <a:t>BEAR (IT Services)</a:t>
            </a:r>
          </a:p>
          <a:p>
            <a:pPr rtl="0" eaLnBrk="1" latinLnBrk="0" hangingPunct="1">
              <a:spcBef>
                <a:spcPts val="0"/>
              </a:spcBef>
              <a:buSzPct val="100000"/>
            </a:pPr>
            <a:r>
              <a:rPr lang="en-GB" sz="2400" dirty="0"/>
              <a:t>Colleges/ disciplines?</a:t>
            </a:r>
            <a:endParaRPr lang="en-GB" sz="2400" b="0" baseline="0" dirty="0">
              <a:solidFill>
                <a:schemeClr val="tx1"/>
              </a:solidFill>
              <a:effectLst/>
            </a:endParaRPr>
          </a:p>
          <a:p>
            <a:pPr rtl="0" eaLnBrk="1" latinLnBrk="0" hangingPunct="1">
              <a:spcBef>
                <a:spcPts val="0"/>
              </a:spcBef>
              <a:buSzPct val="100000"/>
            </a:pPr>
            <a:endParaRPr lang="en-GB" sz="2400" b="0" baseline="0" dirty="0">
              <a:solidFill>
                <a:schemeClr val="tx1"/>
              </a:solidFill>
              <a:effectLst/>
            </a:endParaRPr>
          </a:p>
          <a:p>
            <a:pPr marL="0" indent="0" rtl="0" eaLnBrk="1" latinLnBrk="0" hangingPunct="1">
              <a:spcBef>
                <a:spcPts val="0"/>
              </a:spcBef>
              <a:buNone/>
            </a:pPr>
            <a:r>
              <a:rPr lang="en-GB" sz="2400" b="0" baseline="0" dirty="0">
                <a:solidFill>
                  <a:schemeClr val="tx1"/>
                </a:solidFill>
                <a:effectLst/>
              </a:rPr>
              <a:t>How do we upskill Library staff?</a:t>
            </a:r>
            <a:endParaRPr lang="en-GB" sz="2400" dirty="0">
              <a:effectLst/>
            </a:endParaRPr>
          </a:p>
          <a:p>
            <a:pPr rtl="0" eaLnBrk="1" latinLnBrk="0" hangingPunct="1">
              <a:spcBef>
                <a:spcPts val="0"/>
              </a:spcBef>
              <a:buSzPct val="100000"/>
            </a:pPr>
            <a:r>
              <a:rPr lang="en-GB" sz="2400" b="0" baseline="0" dirty="0">
                <a:solidFill>
                  <a:schemeClr val="tx1"/>
                </a:solidFill>
                <a:effectLst/>
              </a:rPr>
              <a:t>LinkedIn Learning, BEAR Coding Basic Course, Code First Girls, </a:t>
            </a:r>
          </a:p>
          <a:p>
            <a:pPr rtl="0" eaLnBrk="1" latinLnBrk="0" hangingPunct="1">
              <a:spcBef>
                <a:spcPts val="0"/>
              </a:spcBef>
              <a:buSzPct val="100000"/>
            </a:pPr>
            <a:r>
              <a:rPr lang="en-GB" sz="2400" b="0" baseline="0" dirty="0">
                <a:solidFill>
                  <a:schemeClr val="tx1"/>
                </a:solidFill>
                <a:effectLst/>
              </a:rPr>
              <a:t>RLUK DSN, CILIP UKeiG, mailing lists, UKSG,</a:t>
            </a:r>
            <a:endParaRPr lang="en-GB" sz="2400" dirty="0">
              <a:effectLst/>
            </a:endParaRPr>
          </a:p>
          <a:p>
            <a:pPr rtl="0" eaLnBrk="1" latinLnBrk="0" hangingPunct="1">
              <a:spcBef>
                <a:spcPts val="0"/>
              </a:spcBef>
              <a:buSzPct val="100000"/>
            </a:pPr>
            <a:r>
              <a:rPr lang="en-GB" sz="2400" b="0" baseline="0" dirty="0">
                <a:solidFill>
                  <a:schemeClr val="tx1"/>
                </a:solidFill>
                <a:effectLst/>
              </a:rPr>
              <a:t>Gale Digital Scholar Lab etc.</a:t>
            </a:r>
            <a:endParaRPr lang="en-GB" sz="2400" dirty="0">
              <a:effectLst/>
            </a:endParaRPr>
          </a:p>
          <a:p>
            <a:pPr rtl="0" eaLnBrk="1" latinLnBrk="0" hangingPunct="1">
              <a:spcBef>
                <a:spcPts val="0"/>
              </a:spcBef>
              <a:buSzPct val="100000"/>
            </a:pPr>
            <a:endParaRPr lang="en-GB" sz="2400" dirty="0">
              <a:effectLst/>
            </a:endParaRPr>
          </a:p>
          <a:p>
            <a:pPr marL="609585" lvl="1" indent="0">
              <a:spcBef>
                <a:spcPts val="0"/>
              </a:spcBef>
              <a:buClr>
                <a:srgbClr val="000000"/>
              </a:buClr>
              <a:buFont typeface="Wingdings" panose="05000000000000000000" pitchFamily="2" charset="2"/>
              <a:buNone/>
              <a:tabLst>
                <a:tab pos="984250" algn="l"/>
              </a:tabLst>
              <a:defRPr/>
            </a:pPr>
            <a:endParaRPr lang="en-GB" sz="2400" dirty="0">
              <a:solidFill>
                <a:srgbClr val="000000"/>
              </a:solidFill>
            </a:endParaRPr>
          </a:p>
          <a:p>
            <a:pPr marL="952485" marR="0" lvl="1" indent="-342900" algn="l" defTabSz="914400" rtl="0" eaLnBrk="0" fontAlgn="base" latinLnBrk="0" hangingPunct="0">
              <a:lnSpc>
                <a:spcPct val="100000"/>
              </a:lnSpc>
              <a:spcBef>
                <a:spcPts val="0"/>
              </a:spcBef>
              <a:spcAft>
                <a:spcPct val="0"/>
              </a:spcAft>
              <a:buClr>
                <a:srgbClr val="000000"/>
              </a:buClr>
              <a:buSzTx/>
              <a:buFont typeface="Wingdings" panose="05000000000000000000" pitchFamily="2" charset="2"/>
              <a:buChar char="§"/>
              <a:tabLst>
                <a:tab pos="984250" algn="l"/>
              </a:tabLst>
              <a:defRPr/>
            </a:pPr>
            <a:endParaRPr kumimoji="0" lang="en-GB" sz="2400" b="0" i="0" u="none" strike="noStrike" kern="0" cap="none" spc="0" normalizeH="0" baseline="0" noProof="0" dirty="0">
              <a:ln>
                <a:noFill/>
              </a:ln>
              <a:solidFill>
                <a:srgbClr val="000000"/>
              </a:solidFill>
              <a:effectLst/>
              <a:uLnTx/>
              <a:uFillTx/>
            </a:endParaRPr>
          </a:p>
          <a:p>
            <a:pPr marL="952485" marR="0" lvl="1" indent="-342900" algn="l" defTabSz="914400" rtl="0" eaLnBrk="0" fontAlgn="base" latinLnBrk="0" hangingPunct="0">
              <a:lnSpc>
                <a:spcPct val="100000"/>
              </a:lnSpc>
              <a:spcBef>
                <a:spcPts val="0"/>
              </a:spcBef>
              <a:spcAft>
                <a:spcPct val="0"/>
              </a:spcAft>
              <a:buClr>
                <a:srgbClr val="000000"/>
              </a:buClr>
              <a:buSzTx/>
              <a:buFont typeface="Wingdings" panose="05000000000000000000" pitchFamily="2" charset="2"/>
              <a:buChar char="§"/>
              <a:tabLst>
                <a:tab pos="984250" algn="l"/>
              </a:tabLst>
              <a:defRPr/>
            </a:pPr>
            <a:endParaRPr kumimoji="0" lang="en-GB"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17879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p:txBody>
          <a:bodyPr/>
          <a:lstStyle/>
          <a:p>
            <a:r>
              <a:rPr lang="en-GB" dirty="0"/>
              <a:t>AI in 2023</a:t>
            </a: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527381" y="1811911"/>
            <a:ext cx="10363200" cy="3656012"/>
          </a:xfrm>
        </p:spPr>
        <p:txBody>
          <a:bodyPr/>
          <a:lstStyle/>
          <a:p>
            <a:pPr marL="0" indent="0">
              <a:buClr>
                <a:srgbClr val="000000"/>
              </a:buClr>
              <a:buSzTx/>
              <a:buNone/>
              <a:tabLst>
                <a:tab pos="984250" algn="l"/>
              </a:tabLst>
              <a:defRPr/>
            </a:pPr>
            <a:r>
              <a:rPr lang="en-GB" sz="2400" dirty="0"/>
              <a:t>In 2023, we posed several questions</a:t>
            </a:r>
          </a:p>
          <a:p>
            <a:pPr>
              <a:buSzPct val="100000"/>
              <a:buFont typeface="Arial" panose="020B0604020202020204" pitchFamily="34" charset="0"/>
              <a:buChar char="•"/>
            </a:pPr>
            <a:r>
              <a:rPr lang="en-GB" sz="2400" dirty="0"/>
              <a:t>How will generative AI tools impact TDM activity?</a:t>
            </a:r>
          </a:p>
          <a:p>
            <a:pPr>
              <a:buSzPct val="100000"/>
              <a:buFont typeface="Arial" panose="020B0604020202020204" pitchFamily="34" charset="0"/>
              <a:buChar char="•"/>
            </a:pPr>
            <a:r>
              <a:rPr lang="en-GB" sz="2400" dirty="0">
                <a:solidFill>
                  <a:srgbClr val="000000"/>
                </a:solidFill>
              </a:rPr>
              <a:t>Are there trust/ integrity issues?</a:t>
            </a:r>
          </a:p>
          <a:p>
            <a:pPr>
              <a:buSzPct val="100000"/>
              <a:buFont typeface="Arial" panose="020B0604020202020204" pitchFamily="34" charset="0"/>
              <a:buChar char="•"/>
            </a:pPr>
            <a:r>
              <a:rPr lang="en-GB" sz="2400" dirty="0">
                <a:solidFill>
                  <a:srgbClr val="000000"/>
                </a:solidFill>
              </a:rPr>
              <a:t>Can researchers see ‘under the bonnet’ of AI tools enough for large-scale TDM projects?</a:t>
            </a:r>
          </a:p>
          <a:p>
            <a:pPr>
              <a:buSzPct val="100000"/>
              <a:buFont typeface="Arial" panose="020B0604020202020204" pitchFamily="34" charset="0"/>
              <a:buChar char="•"/>
            </a:pPr>
            <a:r>
              <a:rPr lang="en-GB" sz="2400" dirty="0">
                <a:solidFill>
                  <a:srgbClr val="000000"/>
                </a:solidFill>
              </a:rPr>
              <a:t>What are the copyright &amp; licensing implications of using and contributing to such tools?</a:t>
            </a:r>
          </a:p>
          <a:p>
            <a:pPr>
              <a:buSzPct val="100000"/>
              <a:buFont typeface="Arial" panose="020B0604020202020204" pitchFamily="34" charset="0"/>
              <a:buChar char="•"/>
            </a:pPr>
            <a:r>
              <a:rPr lang="en-GB" sz="2400" dirty="0">
                <a:solidFill>
                  <a:srgbClr val="000000"/>
                </a:solidFill>
              </a:rPr>
              <a:t>Are there reproducibility concerns?</a:t>
            </a:r>
          </a:p>
          <a:p>
            <a:pPr>
              <a:buSzPct val="100000"/>
              <a:buFont typeface="Arial" panose="020B0604020202020204" pitchFamily="34" charset="0"/>
              <a:buChar char="•"/>
            </a:pPr>
            <a:r>
              <a:rPr lang="en-GB" sz="2400" dirty="0">
                <a:solidFill>
                  <a:srgbClr val="000000"/>
                </a:solidFill>
              </a:rPr>
              <a:t>How are ethical concerns addressed??</a:t>
            </a:r>
          </a:p>
          <a:p>
            <a:pPr marL="0" indent="0">
              <a:buSzPct val="100000"/>
              <a:buNone/>
            </a:pPr>
            <a:endParaRPr lang="en-GB" sz="2400" dirty="0">
              <a:solidFill>
                <a:srgbClr val="000000"/>
              </a:solidFill>
            </a:endParaRPr>
          </a:p>
          <a:p>
            <a:pPr marL="952485" lvl="1" indent="-342900">
              <a:buClr>
                <a:schemeClr val="tx1"/>
              </a:buClr>
              <a:buFont typeface="Wingdings" panose="05000000000000000000" pitchFamily="2" charset="2"/>
              <a:buChar char="§"/>
              <a:tabLst>
                <a:tab pos="984250" algn="l"/>
              </a:tabLst>
            </a:pPr>
            <a:endParaRPr lang="en-GB" sz="2400" dirty="0">
              <a:solidFill>
                <a:srgbClr val="000000"/>
              </a:solidFill>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544222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7592-1F37-C903-EFA2-7D58D78BA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8E1B8-C285-D66C-0293-2335C8574380}"/>
              </a:ext>
            </a:extLst>
          </p:cNvPr>
          <p:cNvSpPr>
            <a:spLocks noGrp="1"/>
          </p:cNvSpPr>
          <p:nvPr>
            <p:ph type="title"/>
          </p:nvPr>
        </p:nvSpPr>
        <p:spPr/>
        <p:txBody>
          <a:bodyPr/>
          <a:lstStyle/>
          <a:p>
            <a:r>
              <a:rPr lang="en-GB" dirty="0"/>
              <a:t>TDM &amp; AI</a:t>
            </a:r>
          </a:p>
        </p:txBody>
      </p:sp>
      <p:sp>
        <p:nvSpPr>
          <p:cNvPr id="3" name="Content Placeholder 2">
            <a:extLst>
              <a:ext uri="{FF2B5EF4-FFF2-40B4-BE49-F238E27FC236}">
                <a16:creationId xmlns:a16="http://schemas.microsoft.com/office/drawing/2014/main" id="{4821D1CE-71AB-D29C-0ECB-9D50D9F3DB16}"/>
              </a:ext>
            </a:extLst>
          </p:cNvPr>
          <p:cNvSpPr>
            <a:spLocks noGrp="1"/>
          </p:cNvSpPr>
          <p:nvPr>
            <p:ph idx="1"/>
          </p:nvPr>
        </p:nvSpPr>
        <p:spPr>
          <a:xfrm>
            <a:off x="527381" y="1811911"/>
            <a:ext cx="10363200" cy="3656012"/>
          </a:xfrm>
        </p:spPr>
        <p:txBody>
          <a:bodyPr/>
          <a:lstStyle/>
          <a:p>
            <a:pPr>
              <a:buSzPct val="100000"/>
              <a:buFont typeface="Arial" panose="020B0604020202020204" pitchFamily="34" charset="0"/>
              <a:buChar char="•"/>
            </a:pPr>
            <a:r>
              <a:rPr lang="en-GB" sz="2400" dirty="0"/>
              <a:t>AI tools are helping to democratise TDM activities</a:t>
            </a:r>
          </a:p>
          <a:p>
            <a:pPr>
              <a:buSzPct val="100000"/>
              <a:buFont typeface="Arial" panose="020B0604020202020204" pitchFamily="34" charset="0"/>
              <a:buChar char="•"/>
            </a:pPr>
            <a:r>
              <a:rPr lang="en-GB" sz="2400" dirty="0"/>
              <a:t>Reducing the technical skills requirements to develop and deploy computational methods</a:t>
            </a:r>
          </a:p>
          <a:p>
            <a:pPr marL="984250" lvl="1" indent="-376238">
              <a:buClr>
                <a:schemeClr val="tx1"/>
              </a:buClr>
              <a:buSzPct val="100000"/>
              <a:buFont typeface="Arial" panose="020B0604020202020204" pitchFamily="34" charset="0"/>
              <a:buChar char="•"/>
            </a:pPr>
            <a:r>
              <a:rPr lang="en-GB" sz="2400" dirty="0"/>
              <a:t>Opening up scope, scale and speed of projects</a:t>
            </a:r>
          </a:p>
          <a:p>
            <a:pPr marL="984250" lvl="1" indent="-376238">
              <a:buClr>
                <a:schemeClr val="tx1"/>
              </a:buClr>
              <a:buSzPct val="100000"/>
              <a:buFont typeface="Arial" panose="020B0604020202020204" pitchFamily="34" charset="0"/>
              <a:buChar char="•"/>
            </a:pPr>
            <a:r>
              <a:rPr lang="en-GB" sz="2400" dirty="0"/>
              <a:t>Easier for more people to engage</a:t>
            </a:r>
          </a:p>
          <a:p>
            <a:pPr>
              <a:buSzPct val="100000"/>
              <a:buFont typeface="Arial" panose="020B0604020202020204" pitchFamily="34" charset="0"/>
              <a:buChar char="•"/>
            </a:pPr>
            <a:r>
              <a:rPr lang="en-GB" sz="2400" dirty="0"/>
              <a:t>More TDM tools available</a:t>
            </a:r>
          </a:p>
          <a:p>
            <a:pPr>
              <a:buSzPct val="100000"/>
              <a:buFont typeface="Arial" panose="020B0604020202020204" pitchFamily="34" charset="0"/>
              <a:buChar char="•"/>
            </a:pPr>
            <a:r>
              <a:rPr lang="en-GB" sz="2400" dirty="0"/>
              <a:t>More AI enable tools available</a:t>
            </a:r>
          </a:p>
          <a:p>
            <a:pPr>
              <a:buSzPct val="100000"/>
              <a:buFont typeface="Arial" panose="020B0604020202020204" pitchFamily="34" charset="0"/>
              <a:buChar char="•"/>
            </a:pPr>
            <a:r>
              <a:rPr lang="en-GB" sz="2400" dirty="0"/>
              <a:t>AI LLM tools have excellent capabilities to enable analysis</a:t>
            </a:r>
          </a:p>
          <a:p>
            <a:pPr lvl="1">
              <a:buSzPct val="100000"/>
              <a:buFont typeface="Arial" panose="020B0604020202020204" pitchFamily="34" charset="0"/>
              <a:buChar char="•"/>
            </a:pPr>
            <a:endParaRPr lang="en-GB" sz="1866" dirty="0"/>
          </a:p>
          <a:p>
            <a:pPr>
              <a:buSzPct val="100000"/>
              <a:buFont typeface="Arial" panose="020B0604020202020204" pitchFamily="34" charset="0"/>
              <a:buChar char="•"/>
            </a:pPr>
            <a:endParaRPr lang="en-GB" sz="2400" dirty="0"/>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431310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C9E80-4085-A647-B4D9-9985C95CE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6C722-7739-2F9A-4362-4FAA2DFDF956}"/>
              </a:ext>
            </a:extLst>
          </p:cNvPr>
          <p:cNvSpPr>
            <a:spLocks noGrp="1"/>
          </p:cNvSpPr>
          <p:nvPr>
            <p:ph type="title"/>
          </p:nvPr>
        </p:nvSpPr>
        <p:spPr/>
        <p:txBody>
          <a:bodyPr/>
          <a:lstStyle/>
          <a:p>
            <a:r>
              <a:rPr lang="en-GB" dirty="0"/>
              <a:t>TDM &amp; AI – Licence clauses</a:t>
            </a:r>
          </a:p>
        </p:txBody>
      </p:sp>
      <p:sp>
        <p:nvSpPr>
          <p:cNvPr id="3" name="Content Placeholder 2">
            <a:extLst>
              <a:ext uri="{FF2B5EF4-FFF2-40B4-BE49-F238E27FC236}">
                <a16:creationId xmlns:a16="http://schemas.microsoft.com/office/drawing/2014/main" id="{B97A1C0E-DA03-C7DB-8E9E-7EE5EA6234C7}"/>
              </a:ext>
            </a:extLst>
          </p:cNvPr>
          <p:cNvSpPr>
            <a:spLocks noGrp="1"/>
          </p:cNvSpPr>
          <p:nvPr>
            <p:ph idx="1"/>
          </p:nvPr>
        </p:nvSpPr>
        <p:spPr>
          <a:xfrm>
            <a:off x="527381" y="1811911"/>
            <a:ext cx="10363200" cy="3656012"/>
          </a:xfrm>
        </p:spPr>
        <p:txBody>
          <a:bodyPr/>
          <a:lstStyle/>
          <a:p>
            <a:pPr>
              <a:buSzPct val="100000"/>
              <a:buFont typeface="Arial" panose="020B0604020202020204" pitchFamily="34" charset="0"/>
              <a:buChar char="•"/>
            </a:pPr>
            <a:r>
              <a:rPr lang="en-GB" sz="2400" dirty="0">
                <a:solidFill>
                  <a:srgbClr val="000000"/>
                </a:solidFill>
              </a:rPr>
              <a:t>More tools have licence clauses that require licences to uploaded/ input content/ data</a:t>
            </a:r>
          </a:p>
          <a:p>
            <a:pPr>
              <a:buSzPct val="100000"/>
              <a:buFont typeface="Arial" panose="020B0604020202020204" pitchFamily="34" charset="0"/>
              <a:buChar char="•"/>
            </a:pPr>
            <a:r>
              <a:rPr lang="en-GB" sz="2400" dirty="0">
                <a:solidFill>
                  <a:srgbClr val="000000"/>
                </a:solidFill>
                <a:hlinkClick r:id="rId3"/>
              </a:rPr>
              <a:t>Transkribus</a:t>
            </a:r>
            <a:r>
              <a:rPr lang="en-GB" sz="2400" dirty="0">
                <a:solidFill>
                  <a:srgbClr val="000000"/>
                </a:solidFill>
              </a:rPr>
              <a:t>:</a:t>
            </a:r>
          </a:p>
          <a:p>
            <a:pPr marL="0" lvl="1" indent="-152396">
              <a:spcBef>
                <a:spcPts val="0"/>
              </a:spcBef>
              <a:buSzPct val="100000"/>
            </a:pPr>
            <a:r>
              <a:rPr lang="en-GB" sz="1800" dirty="0">
                <a:solidFill>
                  <a:srgbClr val="000000"/>
                </a:solidFill>
              </a:rPr>
              <a:t>We need </a:t>
            </a:r>
            <a:r>
              <a:rPr lang="en-GB" sz="1800" b="1" dirty="0">
                <a:solidFill>
                  <a:srgbClr val="000000"/>
                </a:solidFill>
              </a:rPr>
              <a:t>your permission to use your User Content</a:t>
            </a:r>
            <a:r>
              <a:rPr lang="en-GB" sz="1800" dirty="0">
                <a:solidFill>
                  <a:srgbClr val="000000"/>
                </a:solidFill>
              </a:rPr>
              <a:t>, ….. Therefore, you grant READ-COOP the </a:t>
            </a:r>
            <a:r>
              <a:rPr lang="en-GB" sz="1800" b="1" dirty="0">
                <a:solidFill>
                  <a:srgbClr val="000000"/>
                </a:solidFill>
              </a:rPr>
              <a:t>worldwide, royalty-free, transferable, sublicensable and non-exclusive licence to use </a:t>
            </a:r>
            <a:r>
              <a:rPr lang="en-GB" sz="1800" dirty="0">
                <a:solidFill>
                  <a:srgbClr val="000000"/>
                </a:solidFill>
              </a:rPr>
              <a:t>the User Content exclusively for the </a:t>
            </a:r>
            <a:r>
              <a:rPr lang="en-GB" sz="1800" b="1" dirty="0">
                <a:solidFill>
                  <a:srgbClr val="000000"/>
                </a:solidFill>
              </a:rPr>
              <a:t>purpose of providing and improving our Products and Services</a:t>
            </a:r>
            <a:r>
              <a:rPr lang="en-GB" sz="1800" dirty="0">
                <a:solidFill>
                  <a:srgbClr val="000000"/>
                </a:solidFill>
              </a:rPr>
              <a:t>…. </a:t>
            </a:r>
          </a:p>
          <a:p>
            <a:pPr marL="0" lvl="1" indent="-152396">
              <a:spcBef>
                <a:spcPts val="0"/>
              </a:spcBef>
              <a:buSzPct val="100000"/>
            </a:pPr>
            <a:endParaRPr lang="en-GB" sz="1800" dirty="0">
              <a:solidFill>
                <a:srgbClr val="000000"/>
              </a:solidFill>
            </a:endParaRPr>
          </a:p>
          <a:p>
            <a:pPr marL="0" lvl="1" indent="-152396">
              <a:spcBef>
                <a:spcPts val="0"/>
              </a:spcBef>
              <a:buSzPct val="100000"/>
            </a:pPr>
            <a:r>
              <a:rPr lang="en-GB" sz="1800" dirty="0">
                <a:solidFill>
                  <a:srgbClr val="000000"/>
                </a:solidFill>
              </a:rPr>
              <a:t>In particular, you grant READ-COOP</a:t>
            </a:r>
          </a:p>
          <a:p>
            <a:pPr marL="304793" lvl="1">
              <a:spcBef>
                <a:spcPts val="0"/>
              </a:spcBef>
              <a:buSzPct val="100000"/>
            </a:pPr>
            <a:r>
              <a:rPr lang="en-GB" sz="1800" dirty="0">
                <a:solidFill>
                  <a:srgbClr val="000000"/>
                </a:solidFill>
              </a:rPr>
              <a:t>a. The right to store, </a:t>
            </a:r>
            <a:r>
              <a:rPr lang="en-GB" sz="1800" b="1" dirty="0">
                <a:solidFill>
                  <a:srgbClr val="000000"/>
                </a:solidFill>
              </a:rPr>
              <a:t>modify,</a:t>
            </a:r>
            <a:r>
              <a:rPr lang="en-GB" sz="1800" dirty="0">
                <a:solidFill>
                  <a:srgbClr val="000000"/>
                </a:solidFill>
              </a:rPr>
              <a:t> and process the User Content, and</a:t>
            </a:r>
          </a:p>
          <a:p>
            <a:pPr marL="304793" lvl="1">
              <a:spcBef>
                <a:spcPts val="0"/>
              </a:spcBef>
              <a:buSzPct val="100000"/>
            </a:pPr>
            <a:r>
              <a:rPr lang="en-GB" sz="1800" dirty="0">
                <a:solidFill>
                  <a:srgbClr val="000000"/>
                </a:solidFill>
              </a:rPr>
              <a:t>b. The right to </a:t>
            </a:r>
            <a:r>
              <a:rPr lang="en-GB" sz="1800" b="1" dirty="0">
                <a:solidFill>
                  <a:srgbClr val="000000"/>
                </a:solidFill>
              </a:rPr>
              <a:t>communicate, publicly perform or display, and transmit the User Content</a:t>
            </a:r>
            <a:r>
              <a:rPr lang="en-GB" sz="1800" dirty="0">
                <a:solidFill>
                  <a:srgbClr val="000000"/>
                </a:solidFill>
              </a:rPr>
              <a:t>, </a:t>
            </a:r>
            <a:r>
              <a:rPr lang="en-GB" sz="1800" b="1" dirty="0">
                <a:solidFill>
                  <a:srgbClr val="000000"/>
                </a:solidFill>
              </a:rPr>
              <a:t>exclusively</a:t>
            </a:r>
            <a:r>
              <a:rPr lang="en-GB" sz="1800" dirty="0">
                <a:solidFill>
                  <a:srgbClr val="000000"/>
                </a:solidFill>
              </a:rPr>
              <a:t> if You have made it publicly accessible through a service provided by READ-COOP</a:t>
            </a: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21797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C0680-16B6-69C2-0ED9-13407801B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9AF602-5B5A-4B21-BC5A-0BB02B1B0D03}"/>
              </a:ext>
            </a:extLst>
          </p:cNvPr>
          <p:cNvSpPr>
            <a:spLocks noGrp="1"/>
          </p:cNvSpPr>
          <p:nvPr>
            <p:ph type="title"/>
          </p:nvPr>
        </p:nvSpPr>
        <p:spPr/>
        <p:txBody>
          <a:bodyPr/>
          <a:lstStyle/>
          <a:p>
            <a:r>
              <a:rPr lang="en-GB" dirty="0"/>
              <a:t>What is TDM?</a:t>
            </a:r>
          </a:p>
        </p:txBody>
      </p:sp>
      <p:sp>
        <p:nvSpPr>
          <p:cNvPr id="3" name="Content Placeholder 2">
            <a:extLst>
              <a:ext uri="{FF2B5EF4-FFF2-40B4-BE49-F238E27FC236}">
                <a16:creationId xmlns:a16="http://schemas.microsoft.com/office/drawing/2014/main" id="{D9B8822C-20EE-FB89-9938-A2E2A14281FA}"/>
              </a:ext>
            </a:extLst>
          </p:cNvPr>
          <p:cNvSpPr>
            <a:spLocks noGrp="1"/>
          </p:cNvSpPr>
          <p:nvPr>
            <p:ph idx="1"/>
          </p:nvPr>
        </p:nvSpPr>
        <p:spPr>
          <a:xfrm>
            <a:off x="527380" y="1435395"/>
            <a:ext cx="11359819" cy="4032528"/>
          </a:xfrm>
        </p:spPr>
        <p:txBody>
          <a:bodyPr/>
          <a:lstStyle/>
          <a:p>
            <a:pPr marL="0" indent="0">
              <a:buNone/>
            </a:pPr>
            <a:r>
              <a:rPr lang="en-GB" sz="2000" dirty="0"/>
              <a:t>“Text and data mining (TDM) is the process of deriving information from machine-read material. It works by copying large quantities of material, extracting the data, and recombining it to identify patterns.”</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000" dirty="0"/>
          </a:p>
          <a:p>
            <a:pPr marL="0" indent="0">
              <a:buNone/>
            </a:pPr>
            <a:endParaRPr lang="en-GB" sz="2000" dirty="0"/>
          </a:p>
          <a:p>
            <a:pPr marL="0" indent="0">
              <a:buNone/>
            </a:pPr>
            <a:r>
              <a:rPr lang="en-GB" sz="2000" dirty="0"/>
              <a:t>“The bottom line is that text and data mining is concerned with the extraction of facts and data from vast quantities of material for research purposes, and not with substituting the original material.”</a:t>
            </a:r>
          </a:p>
          <a:p>
            <a:pPr marL="0" indent="0">
              <a:buNone/>
            </a:pPr>
            <a:endParaRPr lang="en-GB" sz="2000" dirty="0"/>
          </a:p>
          <a:p>
            <a:pPr marL="0" indent="0" algn="r">
              <a:buNone/>
            </a:pPr>
            <a:r>
              <a:rPr lang="en-GB" sz="2000" dirty="0">
                <a:solidFill>
                  <a:schemeClr val="bg1"/>
                </a:solidFill>
                <a:hlinkClick r:id="rId3">
                  <a:extLst>
                    <a:ext uri="{A12FA001-AC4F-418D-AE19-62706E023703}">
                      <ahyp:hlinkClr xmlns:ahyp="http://schemas.microsoft.com/office/drawing/2018/hyperlinkcolor" val="tx"/>
                    </a:ext>
                  </a:extLst>
                </a:hlinkClick>
              </a:rPr>
              <a:t>LIBER Europe Fact Sheet “Text and Data Mining</a:t>
            </a:r>
            <a:r>
              <a:rPr lang="en-GB" sz="2000" dirty="0">
                <a:solidFill>
                  <a:schemeClr val="bg1"/>
                </a:solidFill>
              </a:rPr>
              <a:t>”</a:t>
            </a:r>
          </a:p>
        </p:txBody>
      </p:sp>
      <p:pic>
        <p:nvPicPr>
          <p:cNvPr id="5" name="Picture 4" descr="A diagram of a TDM process:&#10;Stage 1- Enhanced Infromation Retrieval&#10;Stage 2- Linguistic Analysis: entity Recognition&#10;Stage 3- Infromation extraction&#10;Stage 4- Data mining that leads to knowledge discovery">
            <a:extLst>
              <a:ext uri="{FF2B5EF4-FFF2-40B4-BE49-F238E27FC236}">
                <a16:creationId xmlns:a16="http://schemas.microsoft.com/office/drawing/2014/main" id="{FBBB91C7-7397-B4BC-546A-A2EE9687641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091395" y="2138289"/>
            <a:ext cx="8231787" cy="2863617"/>
          </a:xfrm>
          <a:prstGeom prst="rect">
            <a:avLst/>
          </a:prstGeom>
        </p:spPr>
      </p:pic>
    </p:spTree>
    <p:extLst>
      <p:ext uri="{BB962C8B-B14F-4D97-AF65-F5344CB8AC3E}">
        <p14:creationId xmlns:p14="http://schemas.microsoft.com/office/powerpoint/2010/main" val="324585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968D-51DC-122E-E3F8-CFB187C2C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57001-93EF-52CA-85D0-70B89485D14B}"/>
              </a:ext>
            </a:extLst>
          </p:cNvPr>
          <p:cNvSpPr>
            <a:spLocks noGrp="1"/>
          </p:cNvSpPr>
          <p:nvPr>
            <p:ph type="title"/>
          </p:nvPr>
        </p:nvSpPr>
        <p:spPr/>
        <p:txBody>
          <a:bodyPr/>
          <a:lstStyle/>
          <a:p>
            <a:r>
              <a:rPr lang="en-GB" dirty="0"/>
              <a:t>TDM &amp; AI – Licence Clause (2)</a:t>
            </a:r>
          </a:p>
        </p:txBody>
      </p:sp>
      <p:sp>
        <p:nvSpPr>
          <p:cNvPr id="3" name="Content Placeholder 2">
            <a:extLst>
              <a:ext uri="{FF2B5EF4-FFF2-40B4-BE49-F238E27FC236}">
                <a16:creationId xmlns:a16="http://schemas.microsoft.com/office/drawing/2014/main" id="{81274393-5D84-D339-5AD9-B23B32393D43}"/>
              </a:ext>
            </a:extLst>
          </p:cNvPr>
          <p:cNvSpPr>
            <a:spLocks noGrp="1"/>
          </p:cNvSpPr>
          <p:nvPr>
            <p:ph idx="1"/>
          </p:nvPr>
        </p:nvSpPr>
        <p:spPr>
          <a:xfrm>
            <a:off x="527381" y="1811911"/>
            <a:ext cx="10363200" cy="3899572"/>
          </a:xfrm>
        </p:spPr>
        <p:txBody>
          <a:bodyPr/>
          <a:lstStyle/>
          <a:p>
            <a:pPr>
              <a:spcBef>
                <a:spcPts val="0"/>
              </a:spcBef>
              <a:buSzPct val="100000"/>
              <a:buFont typeface="Arial" panose="020B0604020202020204" pitchFamily="34" charset="0"/>
              <a:buChar char="•"/>
            </a:pPr>
            <a:r>
              <a:rPr lang="en-GB" dirty="0">
                <a:hlinkClick r:id="rId3"/>
              </a:rPr>
              <a:t>Elicit</a:t>
            </a:r>
            <a:endParaRPr lang="en-GB" dirty="0"/>
          </a:p>
          <a:p>
            <a:pPr marL="0" indent="0">
              <a:spcBef>
                <a:spcPts val="0"/>
              </a:spcBef>
              <a:buSzPct val="100000"/>
              <a:buNone/>
            </a:pPr>
            <a:r>
              <a:rPr lang="en-GB" sz="1800" dirty="0"/>
              <a:t>By using the Service or establishing an Account and registering as a Member, you:</a:t>
            </a:r>
          </a:p>
          <a:p>
            <a:pPr marL="376238" indent="-376238">
              <a:spcBef>
                <a:spcPts val="0"/>
              </a:spcBef>
              <a:buSzPct val="100000"/>
              <a:buFont typeface="Arial" panose="020B0604020202020204" pitchFamily="34" charset="0"/>
              <a:buChar char="•"/>
            </a:pPr>
            <a:r>
              <a:rPr lang="en-GB" sz="1800" dirty="0">
                <a:solidFill>
                  <a:srgbClr val="000000"/>
                </a:solidFill>
              </a:rPr>
              <a:t>expressly grant us a limited, </a:t>
            </a:r>
            <a:r>
              <a:rPr lang="en-GB" sz="1800" b="1" dirty="0">
                <a:solidFill>
                  <a:srgbClr val="000000"/>
                </a:solidFill>
              </a:rPr>
              <a:t>non-exclusive, worldwide, fully paid, perpetual, irrevocable, transferable right and license to use, display, perform, copy, modify, create derivative works, and distribute Your Content </a:t>
            </a:r>
            <a:r>
              <a:rPr lang="en-GB" sz="1800" dirty="0">
                <a:solidFill>
                  <a:srgbClr val="000000"/>
                </a:solidFill>
              </a:rPr>
              <a:t>(including any derivative works) for the purposes of: (i) </a:t>
            </a:r>
            <a:r>
              <a:rPr lang="en-GB" sz="1800" b="1" dirty="0">
                <a:solidFill>
                  <a:srgbClr val="000000"/>
                </a:solidFill>
              </a:rPr>
              <a:t>providing the Service to you; </a:t>
            </a:r>
            <a:r>
              <a:rPr lang="en-GB" sz="1800" dirty="0">
                <a:solidFill>
                  <a:srgbClr val="000000"/>
                </a:solidFill>
              </a:rPr>
              <a:t>and (ii) to the extent you indicate that Your Content may be </a:t>
            </a:r>
            <a:r>
              <a:rPr lang="en-GB" sz="1800" b="1" dirty="0">
                <a:solidFill>
                  <a:srgbClr val="000000"/>
                </a:solidFill>
              </a:rPr>
              <a:t>shared with other users of the Service, to provide other users of the Service with access to and use of the shared portion of Your Content</a:t>
            </a:r>
            <a:r>
              <a:rPr lang="en-GB" sz="1800" dirty="0">
                <a:solidFill>
                  <a:srgbClr val="000000"/>
                </a:solidFill>
              </a:rPr>
              <a:t>;</a:t>
            </a:r>
          </a:p>
          <a:p>
            <a:pPr marL="376238" indent="-376238">
              <a:spcBef>
                <a:spcPts val="0"/>
              </a:spcBef>
              <a:buSzPct val="100000"/>
              <a:buFont typeface="Arial" panose="020B0604020202020204" pitchFamily="34" charset="0"/>
              <a:buChar char="•"/>
            </a:pPr>
            <a:r>
              <a:rPr lang="en-GB" sz="1800" b="1" dirty="0">
                <a:solidFill>
                  <a:srgbClr val="000000"/>
                </a:solidFill>
              </a:rPr>
              <a:t>represent and warrant that you have all necessary rights, licenses, and authority </a:t>
            </a:r>
            <a:r>
              <a:rPr lang="en-GB" sz="1800" dirty="0">
                <a:solidFill>
                  <a:srgbClr val="000000"/>
                </a:solidFill>
              </a:rPr>
              <a:t>to provide us with the </a:t>
            </a:r>
            <a:r>
              <a:rPr lang="en-GB" sz="1800" b="1" dirty="0">
                <a:solidFill>
                  <a:srgbClr val="000000"/>
                </a:solidFill>
              </a:rPr>
              <a:t>licenses and permissions granted to Your Content</a:t>
            </a:r>
            <a:r>
              <a:rPr lang="en-GB" sz="1800" dirty="0">
                <a:solidFill>
                  <a:srgbClr val="000000"/>
                </a:solidFill>
              </a:rPr>
              <a:t>; and</a:t>
            </a:r>
          </a:p>
          <a:p>
            <a:pPr marL="376238" indent="-376238">
              <a:spcBef>
                <a:spcPts val="0"/>
              </a:spcBef>
              <a:buSzPct val="100000"/>
              <a:buFont typeface="Arial" panose="020B0604020202020204" pitchFamily="34" charset="0"/>
              <a:buChar char="•"/>
            </a:pPr>
            <a:r>
              <a:rPr lang="en-GB" sz="1800" dirty="0">
                <a:solidFill>
                  <a:srgbClr val="000000"/>
                </a:solidFill>
              </a:rPr>
              <a:t>represent and warrant that you will </a:t>
            </a:r>
            <a:r>
              <a:rPr lang="en-GB" sz="1800" b="1" dirty="0">
                <a:solidFill>
                  <a:srgbClr val="000000"/>
                </a:solidFill>
              </a:rPr>
              <a:t>comply at all times with applicable laws </a:t>
            </a:r>
            <a:r>
              <a:rPr lang="en-GB" sz="1800" dirty="0">
                <a:solidFill>
                  <a:srgbClr val="000000"/>
                </a:solidFill>
              </a:rPr>
              <a:t>and with any terms, conditions, and policies imposed by any Third-Party Services (defined below) with which you choose to use the Service.</a:t>
            </a:r>
            <a:endParaRPr lang="en-GB" sz="18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9415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095D-1070-7F09-50C5-1A1FFB5AF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92216-5AD8-8556-D9BF-56B09C70A889}"/>
              </a:ext>
            </a:extLst>
          </p:cNvPr>
          <p:cNvSpPr>
            <a:spLocks noGrp="1"/>
          </p:cNvSpPr>
          <p:nvPr>
            <p:ph type="title"/>
          </p:nvPr>
        </p:nvSpPr>
        <p:spPr/>
        <p:txBody>
          <a:bodyPr/>
          <a:lstStyle/>
          <a:p>
            <a:r>
              <a:rPr lang="en-GB" dirty="0"/>
              <a:t>TDM &amp; AI (2)</a:t>
            </a:r>
          </a:p>
        </p:txBody>
      </p:sp>
      <p:sp>
        <p:nvSpPr>
          <p:cNvPr id="3" name="Content Placeholder 2">
            <a:extLst>
              <a:ext uri="{FF2B5EF4-FFF2-40B4-BE49-F238E27FC236}">
                <a16:creationId xmlns:a16="http://schemas.microsoft.com/office/drawing/2014/main" id="{CD3E2590-EABA-C283-0263-2F6658EA821E}"/>
              </a:ext>
            </a:extLst>
          </p:cNvPr>
          <p:cNvSpPr>
            <a:spLocks noGrp="1"/>
          </p:cNvSpPr>
          <p:nvPr>
            <p:ph idx="1"/>
          </p:nvPr>
        </p:nvSpPr>
        <p:spPr>
          <a:xfrm>
            <a:off x="527381" y="1811911"/>
            <a:ext cx="10363200" cy="3656012"/>
          </a:xfrm>
        </p:spPr>
        <p:txBody>
          <a:bodyPr/>
          <a:lstStyle/>
          <a:p>
            <a:pPr>
              <a:buSzPct val="100000"/>
              <a:buFont typeface="Arial" panose="020B0604020202020204" pitchFamily="34" charset="0"/>
              <a:buChar char="•"/>
            </a:pPr>
            <a:r>
              <a:rPr lang="en-GB" sz="2400" dirty="0">
                <a:solidFill>
                  <a:srgbClr val="000000"/>
                </a:solidFill>
              </a:rPr>
              <a:t>More tools place liability burdens on users and institutions for the tool’s use of that data</a:t>
            </a:r>
          </a:p>
          <a:p>
            <a:pPr marL="0" indent="0">
              <a:buSzPct val="100000"/>
              <a:buNone/>
            </a:pPr>
            <a:r>
              <a:rPr lang="en-GB" sz="2400" dirty="0">
                <a:hlinkClick r:id="rId3">
                  <a:extLst>
                    <a:ext uri="{A12FA001-AC4F-418D-AE19-62706E023703}">
                      <ahyp:hlinkClr xmlns:ahyp="http://schemas.microsoft.com/office/drawing/2018/hyperlinkcolor" val="tx"/>
                    </a:ext>
                  </a:extLst>
                </a:hlinkClick>
              </a:rPr>
              <a:t>Perplexity</a:t>
            </a:r>
            <a:endParaRPr lang="en-GB" sz="2400" dirty="0"/>
          </a:p>
          <a:p>
            <a:pPr marL="0" indent="0">
              <a:spcBef>
                <a:spcPts val="0"/>
              </a:spcBef>
              <a:buSzPct val="100000"/>
              <a:buNone/>
            </a:pPr>
            <a:r>
              <a:rPr lang="en-GB" sz="1600" dirty="0">
                <a:solidFill>
                  <a:srgbClr val="000000"/>
                </a:solidFill>
              </a:rPr>
              <a:t>“By entering into these Terms and accessing or using the Services, you agree that you </a:t>
            </a:r>
            <a:r>
              <a:rPr lang="en-GB" sz="1600" b="1" dirty="0">
                <a:solidFill>
                  <a:srgbClr val="000000"/>
                </a:solidFill>
              </a:rPr>
              <a:t>shall defend, indemnify and hold the Company Entities harmless from and against any and all claims, costs, damages, losses, liabilities and expenses </a:t>
            </a:r>
            <a:r>
              <a:rPr lang="en-GB" sz="1600" dirty="0">
                <a:solidFill>
                  <a:srgbClr val="000000"/>
                </a:solidFill>
              </a:rPr>
              <a:t>(including attorneys’ fees and costs) incurred by the Company Entities arising out of or in connection with: (a) your violation or breach of any term of these Terms or any applicable law or regulation; (b) your violation of any rights of any third party; (c) your misuse of the Services; (d) Your Content; or (e) your negligence or wilful misconduct. </a:t>
            </a:r>
          </a:p>
          <a:p>
            <a:pPr marL="0" indent="0">
              <a:spcBef>
                <a:spcPts val="0"/>
              </a:spcBef>
              <a:buSzPct val="100000"/>
              <a:buNone/>
            </a:pPr>
            <a:endParaRPr lang="en-GB" sz="1600" dirty="0">
              <a:solidFill>
                <a:srgbClr val="000000"/>
              </a:solidFill>
            </a:endParaRPr>
          </a:p>
          <a:p>
            <a:pPr marL="0" indent="0">
              <a:spcBef>
                <a:spcPts val="0"/>
              </a:spcBef>
              <a:buSzPct val="100000"/>
              <a:buNone/>
            </a:pPr>
            <a:r>
              <a:rPr lang="en-GB" sz="1600" dirty="0">
                <a:solidFill>
                  <a:srgbClr val="000000"/>
                </a:solidFill>
              </a:rPr>
              <a:t>If you are obligated to indemnify any </a:t>
            </a:r>
            <a:r>
              <a:rPr lang="en-GB" sz="1600" b="1" dirty="0">
                <a:solidFill>
                  <a:srgbClr val="000000"/>
                </a:solidFill>
              </a:rPr>
              <a:t>Company Entity </a:t>
            </a:r>
            <a:r>
              <a:rPr lang="en-GB" sz="1600" dirty="0">
                <a:solidFill>
                  <a:srgbClr val="000000"/>
                </a:solidFill>
              </a:rPr>
              <a:t>hereunder, then you agree that Company (or, at its discretion, the applicable Company Entity) </a:t>
            </a:r>
            <a:r>
              <a:rPr lang="en-GB" sz="1600" b="1" dirty="0">
                <a:solidFill>
                  <a:srgbClr val="000000"/>
                </a:solidFill>
              </a:rPr>
              <a:t>will have the right, in its sole discretion, to control any action or proceeding and to determine whether Company wishes to settle, and if so, on what terms, and you agree to fully cooperate with Company in the defense or settlement of such claim</a:t>
            </a:r>
            <a:r>
              <a:rPr lang="en-GB" sz="1600" dirty="0">
                <a:solidFill>
                  <a:srgbClr val="000000"/>
                </a:solidFill>
              </a:rPr>
              <a:t>.”</a:t>
            </a:r>
          </a:p>
          <a:p>
            <a:pPr marL="952485" lvl="1" indent="-342900">
              <a:buClr>
                <a:schemeClr val="tx1"/>
              </a:buClr>
              <a:buFont typeface="Wingdings" panose="05000000000000000000" pitchFamily="2" charset="2"/>
              <a:buChar char="§"/>
              <a:tabLst>
                <a:tab pos="984250" algn="l"/>
              </a:tabLst>
            </a:pPr>
            <a:endParaRPr lang="en-GB" sz="2400" dirty="0">
              <a:solidFill>
                <a:srgbClr val="000000"/>
              </a:solidFill>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161099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89A99-6B1E-1817-8E6B-063B80D8B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D44E8-A294-95A4-A2B2-21CD206598B4}"/>
              </a:ext>
            </a:extLst>
          </p:cNvPr>
          <p:cNvSpPr>
            <a:spLocks noGrp="1"/>
          </p:cNvSpPr>
          <p:nvPr>
            <p:ph type="title"/>
          </p:nvPr>
        </p:nvSpPr>
        <p:spPr/>
        <p:txBody>
          <a:bodyPr/>
          <a:lstStyle/>
          <a:p>
            <a:r>
              <a:rPr lang="en-GB" dirty="0"/>
              <a:t>Researcher Led project 2024/25 </a:t>
            </a:r>
          </a:p>
        </p:txBody>
      </p:sp>
      <p:sp>
        <p:nvSpPr>
          <p:cNvPr id="3" name="Content Placeholder 2">
            <a:extLst>
              <a:ext uri="{FF2B5EF4-FFF2-40B4-BE49-F238E27FC236}">
                <a16:creationId xmlns:a16="http://schemas.microsoft.com/office/drawing/2014/main" id="{8F3E82D4-6E2C-3C7F-EB39-10AC96DFA463}"/>
              </a:ext>
            </a:extLst>
          </p:cNvPr>
          <p:cNvSpPr>
            <a:spLocks noGrp="1"/>
          </p:cNvSpPr>
          <p:nvPr>
            <p:ph idx="1"/>
          </p:nvPr>
        </p:nvSpPr>
        <p:spPr>
          <a:xfrm>
            <a:off x="527381" y="1811911"/>
            <a:ext cx="10363200" cy="3656012"/>
          </a:xfrm>
        </p:spPr>
        <p:txBody>
          <a:bodyPr/>
          <a:lstStyle/>
          <a:p>
            <a:pPr>
              <a:spcBef>
                <a:spcPts val="0"/>
              </a:spcBef>
              <a:buSzPct val="100000"/>
              <a:buFont typeface="Arial" panose="020B0604020202020204" pitchFamily="34" charset="0"/>
              <a:buChar char="•"/>
            </a:pPr>
            <a:r>
              <a:rPr lang="en-GB" sz="2400" dirty="0"/>
              <a:t>Funded research looking at how AI could be used for rapid </a:t>
            </a:r>
            <a:br>
              <a:rPr lang="en-GB" sz="2400" dirty="0"/>
            </a:br>
            <a:r>
              <a:rPr lang="en-GB" sz="2400" dirty="0"/>
              <a:t>reviews.</a:t>
            </a:r>
            <a:r>
              <a:rPr lang="en-US" sz="2400" dirty="0"/>
              <a:t>​</a:t>
            </a:r>
          </a:p>
          <a:p>
            <a:pPr>
              <a:spcBef>
                <a:spcPts val="0"/>
              </a:spcBef>
              <a:buSzPct val="100000"/>
              <a:buFont typeface="Arial" panose="020B0604020202020204" pitchFamily="34" charset="0"/>
              <a:buChar char="•"/>
            </a:pPr>
            <a:r>
              <a:rPr lang="en-US" sz="2400" dirty="0"/>
              <a:t>Aware of our work from a LLR work. </a:t>
            </a:r>
          </a:p>
          <a:p>
            <a:pPr>
              <a:spcBef>
                <a:spcPts val="0"/>
              </a:spcBef>
              <a:buSzPct val="100000"/>
              <a:buFont typeface="Arial" panose="020B0604020202020204" pitchFamily="34" charset="0"/>
              <a:buChar char="•"/>
            </a:pPr>
            <a:r>
              <a:rPr lang="en-US" sz="2400" dirty="0"/>
              <a:t>A</a:t>
            </a:r>
            <a:r>
              <a:rPr lang="en-GB" sz="2400" dirty="0"/>
              <a:t>sked to review licences for 8 products.</a:t>
            </a:r>
            <a:r>
              <a:rPr lang="en-US" sz="2400" dirty="0"/>
              <a:t>​</a:t>
            </a:r>
          </a:p>
          <a:p>
            <a:pPr>
              <a:spcBef>
                <a:spcPts val="0"/>
              </a:spcBef>
              <a:buSzPct val="100000"/>
              <a:buFont typeface="Arial" panose="020B0604020202020204" pitchFamily="34" charset="0"/>
              <a:buChar char="•"/>
            </a:pPr>
            <a:endParaRPr lang="en-GB" sz="2400" dirty="0"/>
          </a:p>
          <a:p>
            <a:pPr>
              <a:spcBef>
                <a:spcPts val="0"/>
              </a:spcBef>
              <a:buSzPct val="100000"/>
              <a:buFont typeface="Arial" panose="020B0604020202020204" pitchFamily="34" charset="0"/>
              <a:buChar char="•"/>
            </a:pPr>
            <a:r>
              <a:rPr lang="en-GB" sz="2400" dirty="0"/>
              <a:t>Created </a:t>
            </a:r>
            <a:r>
              <a:rPr lang="en-GB" sz="2400" dirty="0">
                <a:solidFill>
                  <a:srgbClr val="0070C0"/>
                </a:solidFill>
                <a:hlinkClick r:id="rId3">
                  <a:extLst>
                    <a:ext uri="{A12FA001-AC4F-418D-AE19-62706E023703}">
                      <ahyp:hlinkClr xmlns:ahyp="http://schemas.microsoft.com/office/drawing/2018/hyperlinkcolor" val="tx"/>
                    </a:ext>
                  </a:extLst>
                </a:hlinkClick>
              </a:rPr>
              <a:t>AI tools licensing review tool</a:t>
            </a:r>
            <a:r>
              <a:rPr lang="en-GB" sz="2400" dirty="0"/>
              <a:t>- 42 fields. </a:t>
            </a:r>
            <a:r>
              <a:rPr lang="en-US" sz="2400" dirty="0"/>
              <a:t>​</a:t>
            </a:r>
          </a:p>
          <a:p>
            <a:pPr marL="952485" lvl="1" indent="-342900">
              <a:spcBef>
                <a:spcPts val="0"/>
              </a:spcBef>
              <a:buClr>
                <a:schemeClr val="tx1"/>
              </a:buClr>
              <a:buSzPct val="100000"/>
              <a:buFont typeface="Arial" panose="020B0604020202020204" pitchFamily="34" charset="0"/>
              <a:buChar char="•"/>
            </a:pPr>
            <a:r>
              <a:rPr lang="en-GB" sz="2400" dirty="0"/>
              <a:t>Allows easy comparison of AI tools.</a:t>
            </a:r>
            <a:r>
              <a:rPr lang="en-US" sz="2400" dirty="0"/>
              <a:t>​</a:t>
            </a:r>
          </a:p>
          <a:p>
            <a:pPr marL="952485" lvl="1" indent="-342900">
              <a:spcBef>
                <a:spcPts val="0"/>
              </a:spcBef>
              <a:buClr>
                <a:schemeClr val="tx1"/>
              </a:buClr>
              <a:buSzPct val="100000"/>
              <a:buFont typeface="Arial" panose="020B0604020202020204" pitchFamily="34" charset="0"/>
              <a:buChar char="•"/>
            </a:pPr>
            <a:r>
              <a:rPr lang="en-GB" sz="2400" dirty="0"/>
              <a:t>Saves time – no need to read the same licence more than once.</a:t>
            </a:r>
            <a:r>
              <a:rPr lang="en-US" sz="2400" dirty="0"/>
              <a:t>​</a:t>
            </a:r>
          </a:p>
          <a:p>
            <a:pPr marL="952485" lvl="1" indent="-342900">
              <a:spcBef>
                <a:spcPts val="0"/>
              </a:spcBef>
              <a:buClr>
                <a:schemeClr val="tx1"/>
              </a:buClr>
              <a:buSzPct val="100000"/>
              <a:buFont typeface="Arial" panose="020B0604020202020204" pitchFamily="34" charset="0"/>
              <a:buChar char="•"/>
            </a:pPr>
            <a:r>
              <a:rPr lang="en-GB" sz="2400" dirty="0"/>
              <a:t>Communicates and highlights differences in licence terms.</a:t>
            </a:r>
          </a:p>
          <a:p>
            <a:pPr marL="952485" lvl="1" indent="-342900">
              <a:spcBef>
                <a:spcPts val="0"/>
              </a:spcBef>
              <a:buClr>
                <a:schemeClr val="tx1"/>
              </a:buClr>
              <a:buSzPct val="100000"/>
              <a:buFont typeface="Arial" panose="020B0604020202020204" pitchFamily="34" charset="0"/>
              <a:buChar char="•"/>
            </a:pPr>
            <a:r>
              <a:rPr lang="en-GB" sz="2400" dirty="0"/>
              <a:t>(And a quick one with 10 fields!)</a:t>
            </a:r>
            <a:endParaRPr lang="en-US" sz="2400" dirty="0"/>
          </a:p>
          <a:p>
            <a:pPr marL="952485" lvl="1" indent="-342900">
              <a:buClr>
                <a:schemeClr val="tx1"/>
              </a:buClr>
              <a:buFont typeface="Wingdings" panose="05000000000000000000" pitchFamily="2" charset="2"/>
              <a:buChar char="§"/>
              <a:tabLst>
                <a:tab pos="984250" algn="l"/>
              </a:tabLst>
            </a:pPr>
            <a:endParaRPr lang="en-GB" sz="2400" dirty="0">
              <a:solidFill>
                <a:srgbClr val="000000"/>
              </a:solidFill>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pic>
        <p:nvPicPr>
          <p:cNvPr id="3074" name="Picture 2">
            <a:extLst>
              <a:ext uri="{FF2B5EF4-FFF2-40B4-BE49-F238E27FC236}">
                <a16:creationId xmlns:a16="http://schemas.microsoft.com/office/drawing/2014/main" id="{6E248029-D9B2-0B49-A6B5-2857D7DE0882}"/>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03400" y="171581"/>
            <a:ext cx="2436991" cy="243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22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1F9C3-7E0C-E985-91D6-4A9F0783E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9B274-7F07-7107-CE4D-62CA03E86EDA}"/>
              </a:ext>
            </a:extLst>
          </p:cNvPr>
          <p:cNvSpPr>
            <a:spLocks noGrp="1"/>
          </p:cNvSpPr>
          <p:nvPr>
            <p:ph type="title"/>
          </p:nvPr>
        </p:nvSpPr>
        <p:spPr/>
        <p:txBody>
          <a:bodyPr/>
          <a:lstStyle/>
          <a:p>
            <a:r>
              <a:rPr lang="en-GB" dirty="0"/>
              <a:t>AI in 2025</a:t>
            </a:r>
          </a:p>
        </p:txBody>
      </p:sp>
      <p:sp>
        <p:nvSpPr>
          <p:cNvPr id="3" name="Content Placeholder 2">
            <a:extLst>
              <a:ext uri="{FF2B5EF4-FFF2-40B4-BE49-F238E27FC236}">
                <a16:creationId xmlns:a16="http://schemas.microsoft.com/office/drawing/2014/main" id="{AAFDA162-CFEA-AFE6-0CD9-EDFDD6DE50B7}"/>
              </a:ext>
            </a:extLst>
          </p:cNvPr>
          <p:cNvSpPr>
            <a:spLocks noGrp="1"/>
          </p:cNvSpPr>
          <p:nvPr>
            <p:ph idx="1"/>
          </p:nvPr>
        </p:nvSpPr>
        <p:spPr>
          <a:xfrm>
            <a:off x="527381" y="1811911"/>
            <a:ext cx="10363200" cy="3656012"/>
          </a:xfrm>
        </p:spPr>
        <p:txBody>
          <a:bodyPr/>
          <a:lstStyle/>
          <a:p>
            <a:pPr marL="0" indent="0">
              <a:buClr>
                <a:srgbClr val="000000"/>
              </a:buClr>
              <a:buSzTx/>
              <a:buNone/>
              <a:tabLst>
                <a:tab pos="984250" algn="l"/>
              </a:tabLst>
              <a:defRPr/>
            </a:pPr>
            <a:r>
              <a:rPr lang="en-GB" sz="2400" dirty="0"/>
              <a:t>In 2025, we’d pose several questions</a:t>
            </a:r>
          </a:p>
          <a:p>
            <a:pPr>
              <a:buSzPct val="100000"/>
              <a:buFont typeface="Arial" panose="020B0604020202020204" pitchFamily="34" charset="0"/>
              <a:buChar char="•"/>
            </a:pPr>
            <a:r>
              <a:rPr lang="en-GB" sz="2400" dirty="0"/>
              <a:t>How will </a:t>
            </a:r>
            <a:r>
              <a:rPr lang="en-GB" sz="2400" strike="sngStrike" dirty="0"/>
              <a:t>generative</a:t>
            </a:r>
            <a:r>
              <a:rPr lang="en-GB" sz="2400" dirty="0"/>
              <a:t> AI tools impact TDM activity?</a:t>
            </a:r>
          </a:p>
          <a:p>
            <a:pPr>
              <a:buSzPct val="100000"/>
              <a:buFont typeface="Arial" panose="020B0604020202020204" pitchFamily="34" charset="0"/>
              <a:buChar char="•"/>
            </a:pPr>
            <a:r>
              <a:rPr lang="en-GB" sz="2400" dirty="0">
                <a:solidFill>
                  <a:srgbClr val="000000"/>
                </a:solidFill>
              </a:rPr>
              <a:t>Are there trust/ integrity issues?</a:t>
            </a:r>
          </a:p>
          <a:p>
            <a:pPr>
              <a:buSzPct val="100000"/>
              <a:buFont typeface="Arial" panose="020B0604020202020204" pitchFamily="34" charset="0"/>
              <a:buChar char="•"/>
            </a:pPr>
            <a:r>
              <a:rPr lang="en-GB" sz="2400" dirty="0">
                <a:solidFill>
                  <a:srgbClr val="000000"/>
                </a:solidFill>
              </a:rPr>
              <a:t>Can researchers see ‘under the bonnet’ of AI tools enough for large-scale TDM projects?</a:t>
            </a:r>
          </a:p>
          <a:p>
            <a:pPr>
              <a:buSzPct val="100000"/>
              <a:buFont typeface="Arial" panose="020B0604020202020204" pitchFamily="34" charset="0"/>
              <a:buChar char="•"/>
            </a:pPr>
            <a:r>
              <a:rPr lang="en-GB" sz="2400" dirty="0">
                <a:solidFill>
                  <a:srgbClr val="000000"/>
                </a:solidFill>
              </a:rPr>
              <a:t>What are the copyright &amp; licensing implications of using and contributing to such tools?</a:t>
            </a:r>
          </a:p>
          <a:p>
            <a:pPr>
              <a:buSzPct val="100000"/>
              <a:buFont typeface="Arial" panose="020B0604020202020204" pitchFamily="34" charset="0"/>
              <a:buChar char="•"/>
            </a:pPr>
            <a:r>
              <a:rPr lang="en-GB" sz="2400" dirty="0">
                <a:solidFill>
                  <a:srgbClr val="000000"/>
                </a:solidFill>
              </a:rPr>
              <a:t>Are there reproducibility concerns?</a:t>
            </a:r>
          </a:p>
          <a:p>
            <a:pPr marL="952485" lvl="1" indent="-342900">
              <a:buClr>
                <a:schemeClr val="tx1"/>
              </a:buClr>
              <a:buFont typeface="Wingdings" panose="05000000000000000000" pitchFamily="2" charset="2"/>
              <a:buChar char="§"/>
              <a:tabLst>
                <a:tab pos="984250" algn="l"/>
              </a:tabLst>
            </a:pPr>
            <a:endParaRPr lang="en-GB" sz="2400" dirty="0">
              <a:solidFill>
                <a:srgbClr val="000000"/>
              </a:solidFill>
            </a:endParaRPr>
          </a:p>
          <a:p>
            <a:pPr marL="952485" marR="0" lvl="1" indent="-342900" algn="l" defTabSz="914400" rtl="0" eaLnBrk="0" fontAlgn="base" latinLnBrk="0" hangingPunct="0">
              <a:lnSpc>
                <a:spcPct val="100000"/>
              </a:lnSpc>
              <a:spcBef>
                <a:spcPct val="20000"/>
              </a:spcBef>
              <a:spcAft>
                <a:spcPct val="0"/>
              </a:spcAft>
              <a:buClr>
                <a:srgbClr val="000000"/>
              </a:buClr>
              <a:buSzTx/>
              <a:buFont typeface="Wingdings" panose="05000000000000000000" pitchFamily="2" charset="2"/>
              <a:buChar char="§"/>
              <a:tabLst>
                <a:tab pos="984250" algn="l"/>
              </a:tabLst>
              <a:defRPr/>
            </a:pPr>
            <a:endParaRPr lang="en-GB" sz="20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05077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D28A-8256-B324-2CA0-CA89A5467987}"/>
              </a:ext>
            </a:extLst>
          </p:cNvPr>
          <p:cNvSpPr>
            <a:spLocks noGrp="1"/>
          </p:cNvSpPr>
          <p:nvPr>
            <p:ph type="title"/>
          </p:nvPr>
        </p:nvSpPr>
        <p:spPr/>
        <p:txBody>
          <a:bodyPr/>
          <a:lstStyle/>
          <a:p>
            <a:r>
              <a:rPr lang="en-GB" dirty="0"/>
              <a:t>2025 &amp; Beyond:</a:t>
            </a:r>
            <a:br>
              <a:rPr lang="en-GB" dirty="0"/>
            </a:br>
            <a:endParaRPr lang="en-GB" dirty="0">
              <a:latin typeface="+mn-lt"/>
            </a:endParaRPr>
          </a:p>
        </p:txBody>
      </p:sp>
      <p:sp>
        <p:nvSpPr>
          <p:cNvPr id="3" name="Content Placeholder 2">
            <a:extLst>
              <a:ext uri="{FF2B5EF4-FFF2-40B4-BE49-F238E27FC236}">
                <a16:creationId xmlns:a16="http://schemas.microsoft.com/office/drawing/2014/main" id="{B623D313-324A-49BF-4071-6FCD9AA965A0}"/>
              </a:ext>
            </a:extLst>
          </p:cNvPr>
          <p:cNvSpPr>
            <a:spLocks noGrp="1"/>
          </p:cNvSpPr>
          <p:nvPr>
            <p:ph idx="1"/>
          </p:nvPr>
        </p:nvSpPr>
        <p:spPr>
          <a:xfrm>
            <a:off x="527381" y="1418112"/>
            <a:ext cx="10363200" cy="3656012"/>
          </a:xfrm>
        </p:spPr>
        <p:txBody>
          <a:bodyPr/>
          <a:lstStyle/>
          <a:p>
            <a:pPr>
              <a:buSzPct val="100000"/>
              <a:buFont typeface="Arial" panose="020B0604020202020204" pitchFamily="34" charset="0"/>
              <a:buChar char="•"/>
            </a:pPr>
            <a:r>
              <a:rPr lang="en-GB" sz="2400" dirty="0">
                <a:latin typeface="+mn-lt"/>
              </a:rPr>
              <a:t>Skills/ expertise development &amp; Knowledge sharing</a:t>
            </a:r>
          </a:p>
          <a:p>
            <a:pPr marL="952485" lvl="1" indent="-342900">
              <a:buClr>
                <a:schemeClr val="tx1"/>
              </a:buClr>
              <a:buSzPct val="100000"/>
              <a:buFont typeface="Arial" panose="020B0604020202020204" pitchFamily="34" charset="0"/>
              <a:buChar char="•"/>
            </a:pPr>
            <a:r>
              <a:rPr lang="en-GB" sz="2400" dirty="0">
                <a:latin typeface="+mn-lt"/>
              </a:rPr>
              <a:t>What is TDM/ AI</a:t>
            </a:r>
          </a:p>
          <a:p>
            <a:pPr marL="952485" lvl="1" indent="-342900">
              <a:buClr>
                <a:schemeClr val="tx1"/>
              </a:buClr>
              <a:buSzPct val="100000"/>
              <a:buFont typeface="Arial" panose="020B0604020202020204" pitchFamily="34" charset="0"/>
              <a:buChar char="•"/>
            </a:pPr>
            <a:r>
              <a:rPr lang="en-GB" sz="2400" dirty="0">
                <a:latin typeface="+mn-lt"/>
              </a:rPr>
              <a:t>How is it used</a:t>
            </a:r>
          </a:p>
          <a:p>
            <a:pPr marL="952485" lvl="1" indent="-342900">
              <a:buClr>
                <a:schemeClr val="tx1"/>
              </a:buClr>
              <a:buSzPct val="100000"/>
              <a:buFont typeface="Arial" panose="020B0604020202020204" pitchFamily="34" charset="0"/>
              <a:buChar char="•"/>
            </a:pPr>
            <a:r>
              <a:rPr lang="en-GB" sz="2400" dirty="0"/>
              <a:t>What can it do</a:t>
            </a:r>
            <a:endParaRPr lang="en-GB" sz="2400" dirty="0">
              <a:latin typeface="+mn-lt"/>
            </a:endParaRPr>
          </a:p>
          <a:p>
            <a:pPr>
              <a:buSzPct val="100000"/>
              <a:buFont typeface="Arial" panose="020B0604020202020204" pitchFamily="34" charset="0"/>
              <a:buChar char="•"/>
            </a:pPr>
            <a:r>
              <a:rPr lang="en-GB" sz="2400" dirty="0">
                <a:latin typeface="+mn-lt"/>
              </a:rPr>
              <a:t>Licence reviews &amp; engagement with content suppliers to use exceptions</a:t>
            </a:r>
          </a:p>
          <a:p>
            <a:pPr>
              <a:buSzPct val="100000"/>
              <a:buFont typeface="Arial" panose="020B0604020202020204" pitchFamily="34" charset="0"/>
              <a:buChar char="•"/>
            </a:pPr>
            <a:r>
              <a:rPr lang="en-GB" sz="2400" dirty="0">
                <a:solidFill>
                  <a:srgbClr val="000000"/>
                </a:solidFill>
              </a:rPr>
              <a:t>Supporting researchers</a:t>
            </a:r>
          </a:p>
          <a:p>
            <a:pPr>
              <a:buSzPct val="100000"/>
              <a:buFont typeface="Arial" panose="020B0604020202020204" pitchFamily="34" charset="0"/>
              <a:buChar char="•"/>
            </a:pPr>
            <a:r>
              <a:rPr lang="en-GB" sz="2400" dirty="0">
                <a:solidFill>
                  <a:srgbClr val="000000"/>
                </a:solidFill>
                <a:latin typeface="+mn-lt"/>
              </a:rPr>
              <a:t>National and international collaboration</a:t>
            </a:r>
          </a:p>
          <a:p>
            <a:pPr>
              <a:buSzPct val="100000"/>
              <a:buFont typeface="Arial" panose="020B0604020202020204" pitchFamily="34" charset="0"/>
              <a:buChar char="•"/>
            </a:pPr>
            <a:r>
              <a:rPr lang="en-GB" sz="2400" dirty="0">
                <a:solidFill>
                  <a:srgbClr val="000000"/>
                </a:solidFill>
              </a:rPr>
              <a:t>Lobbying for consistent and coherent law</a:t>
            </a:r>
            <a:endParaRPr lang="en-GB" sz="2400" dirty="0">
              <a:solidFill>
                <a:srgbClr val="000000"/>
              </a:solidFill>
              <a:latin typeface="+mn-lt"/>
            </a:endParaRPr>
          </a:p>
          <a:p>
            <a:pPr>
              <a:buSzPct val="100000"/>
            </a:pPr>
            <a:endParaRPr lang="en-GB" sz="2400" dirty="0">
              <a:solidFill>
                <a:srgbClr val="000000"/>
              </a:solidFill>
              <a:latin typeface="+mn-lt"/>
            </a:endParaRPr>
          </a:p>
          <a:p>
            <a:endParaRPr lang="en-GB" sz="2400" dirty="0">
              <a:latin typeface="Georgia" panose="02040502050405020303" pitchFamily="18" charset="0"/>
            </a:endParaRPr>
          </a:p>
          <a:p>
            <a:endParaRPr lang="en-GB" sz="2400" dirty="0">
              <a:latin typeface="Georgia" panose="02040502050405020303" pitchFamily="18" charset="0"/>
            </a:endParaRPr>
          </a:p>
          <a:p>
            <a:pPr marL="0" indent="0">
              <a:buNone/>
            </a:pPr>
            <a:endParaRPr lang="en-GB" sz="24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008234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8470-4DC0-728B-2CBD-D45649CA5AD0}"/>
              </a:ext>
            </a:extLst>
          </p:cNvPr>
          <p:cNvSpPr>
            <a:spLocks noGrp="1"/>
          </p:cNvSpPr>
          <p:nvPr>
            <p:ph type="title"/>
          </p:nvPr>
        </p:nvSpPr>
        <p:spPr/>
        <p:txBody>
          <a:bodyPr/>
          <a:lstStyle/>
          <a:p>
            <a:r>
              <a:rPr lang="en-GB" dirty="0">
                <a:solidFill>
                  <a:schemeClr val="tx1"/>
                </a:solidFill>
              </a:rPr>
              <a:t>       Thanks! </a:t>
            </a:r>
          </a:p>
        </p:txBody>
      </p:sp>
      <p:pic>
        <p:nvPicPr>
          <p:cNvPr id="7" name="Picture 6">
            <a:extLst>
              <a:ext uri="{FF2B5EF4-FFF2-40B4-BE49-F238E27FC236}">
                <a16:creationId xmlns:a16="http://schemas.microsoft.com/office/drawing/2014/main" id="{D6F76241-D9F1-8459-F479-151D62D774B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3" name="Title 1">
            <a:extLst>
              <a:ext uri="{FF2B5EF4-FFF2-40B4-BE49-F238E27FC236}">
                <a16:creationId xmlns:a16="http://schemas.microsoft.com/office/drawing/2014/main" id="{10CFCAC7-CF20-F9AF-C649-CFD297FB266E}"/>
              </a:ext>
            </a:extLst>
          </p:cNvPr>
          <p:cNvSpPr txBox="1">
            <a:spLocks noChangeArrowheads="1"/>
          </p:cNvSpPr>
          <p:nvPr/>
        </p:nvSpPr>
        <p:spPr>
          <a:xfrm>
            <a:off x="480768" y="464292"/>
            <a:ext cx="8580582" cy="1029855"/>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defTabSz="1219170" rtl="0" eaLnBrk="0" fontAlgn="base" hangingPunct="0">
              <a:lnSpc>
                <a:spcPct val="100000"/>
              </a:lnSpc>
              <a:spcBef>
                <a:spcPct val="0"/>
              </a:spcBef>
              <a:spcAft>
                <a:spcPct val="0"/>
              </a:spcAft>
              <a:buClrTx/>
              <a:buSzTx/>
              <a:buFontTx/>
              <a:buNone/>
              <a:tabLst/>
              <a:defRPr kumimoji="0" sz="1351" b="1" i="0" u="none" strike="noStrike" cap="none" spc="0" normalizeH="0" baseline="0">
                <a:ln>
                  <a:noFill/>
                </a:ln>
                <a:solidFill>
                  <a:schemeClr val="bg1"/>
                </a:solidFill>
                <a:effectLst/>
                <a:highlight>
                  <a:srgbClr val="00628F"/>
                </a:highlight>
                <a:uLnTx/>
                <a:uFillTx/>
                <a:latin typeface="Arial"/>
                <a:ea typeface="+mn-ea"/>
                <a:cs typeface="+mn-cs"/>
              </a:defRPr>
            </a:lvl1pPr>
            <a:lvl2pPr algn="l" rtl="0" eaLnBrk="0" fontAlgn="base" hangingPunct="0">
              <a:spcBef>
                <a:spcPct val="0"/>
              </a:spcBef>
              <a:spcAft>
                <a:spcPct val="0"/>
              </a:spcAft>
              <a:defRPr sz="5333">
                <a:solidFill>
                  <a:schemeClr val="dk1"/>
                </a:solidFill>
                <a:latin typeface="+mn-lt"/>
                <a:ea typeface="+mn-ea"/>
                <a:cs typeface="+mn-cs"/>
              </a:defRPr>
            </a:lvl2pPr>
            <a:lvl3pPr algn="l" rtl="0" eaLnBrk="0" fontAlgn="base" hangingPunct="0">
              <a:spcBef>
                <a:spcPct val="0"/>
              </a:spcBef>
              <a:spcAft>
                <a:spcPct val="0"/>
              </a:spcAft>
              <a:defRPr sz="5333">
                <a:solidFill>
                  <a:schemeClr val="dk1"/>
                </a:solidFill>
                <a:latin typeface="+mn-lt"/>
                <a:ea typeface="+mn-ea"/>
                <a:cs typeface="+mn-cs"/>
              </a:defRPr>
            </a:lvl3pPr>
            <a:lvl4pPr algn="l" rtl="0" eaLnBrk="0" fontAlgn="base" hangingPunct="0">
              <a:spcBef>
                <a:spcPct val="0"/>
              </a:spcBef>
              <a:spcAft>
                <a:spcPct val="0"/>
              </a:spcAft>
              <a:defRPr sz="5333">
                <a:solidFill>
                  <a:schemeClr val="dk1"/>
                </a:solidFill>
                <a:latin typeface="+mn-lt"/>
                <a:ea typeface="+mn-ea"/>
                <a:cs typeface="+mn-cs"/>
              </a:defRPr>
            </a:lvl4pPr>
            <a:lvl5pPr algn="l" rtl="0" eaLnBrk="0" fontAlgn="base" hangingPunct="0">
              <a:spcBef>
                <a:spcPct val="0"/>
              </a:spcBef>
              <a:spcAft>
                <a:spcPct val="0"/>
              </a:spcAft>
              <a:defRPr sz="5333">
                <a:solidFill>
                  <a:schemeClr val="dk1"/>
                </a:solidFill>
                <a:latin typeface="+mn-lt"/>
                <a:ea typeface="+mn-ea"/>
                <a:cs typeface="+mn-cs"/>
              </a:defRPr>
            </a:lvl5pPr>
            <a:lvl6pPr marL="609585" algn="l" rtl="0" fontAlgn="base">
              <a:spcBef>
                <a:spcPct val="0"/>
              </a:spcBef>
              <a:spcAft>
                <a:spcPct val="0"/>
              </a:spcAft>
              <a:defRPr sz="5333">
                <a:solidFill>
                  <a:schemeClr val="dk1"/>
                </a:solidFill>
                <a:latin typeface="+mn-lt"/>
                <a:ea typeface="+mn-ea"/>
                <a:cs typeface="+mn-cs"/>
              </a:defRPr>
            </a:lvl6pPr>
            <a:lvl7pPr marL="1219170" algn="l" rtl="0" fontAlgn="base">
              <a:spcBef>
                <a:spcPct val="0"/>
              </a:spcBef>
              <a:spcAft>
                <a:spcPct val="0"/>
              </a:spcAft>
              <a:defRPr sz="5333">
                <a:solidFill>
                  <a:schemeClr val="dk1"/>
                </a:solidFill>
                <a:latin typeface="+mn-lt"/>
                <a:ea typeface="+mn-ea"/>
                <a:cs typeface="+mn-cs"/>
              </a:defRPr>
            </a:lvl7pPr>
            <a:lvl8pPr marL="1828754" algn="l" rtl="0" fontAlgn="base">
              <a:spcBef>
                <a:spcPct val="0"/>
              </a:spcBef>
              <a:spcAft>
                <a:spcPct val="0"/>
              </a:spcAft>
              <a:defRPr sz="5333">
                <a:solidFill>
                  <a:schemeClr val="dk1"/>
                </a:solidFill>
                <a:latin typeface="+mn-lt"/>
                <a:ea typeface="+mn-ea"/>
                <a:cs typeface="+mn-cs"/>
              </a:defRPr>
            </a:lvl8pPr>
            <a:lvl9pPr marL="2438339" algn="l" rtl="0" fontAlgn="base">
              <a:spcBef>
                <a:spcPct val="0"/>
              </a:spcBef>
              <a:spcAft>
                <a:spcPct val="0"/>
              </a:spcAft>
              <a:defRPr sz="5333">
                <a:solidFill>
                  <a:schemeClr val="dk1"/>
                </a:solidFill>
                <a:latin typeface="+mn-lt"/>
                <a:ea typeface="+mn-ea"/>
                <a:cs typeface="+mn-cs"/>
              </a:defRPr>
            </a:lvl9pPr>
          </a:lstStyle>
          <a:p>
            <a:pPr algn="l">
              <a:defRPr/>
            </a:pPr>
            <a:r>
              <a:rPr lang="en-US" altLang="en-US" sz="4400" b="0" kern="1200" dirty="0">
                <a:latin typeface="Georgia" panose="02040502050405020303" pitchFamily="18" charset="0"/>
              </a:rPr>
              <a:t>Thanks</a:t>
            </a:r>
          </a:p>
        </p:txBody>
      </p:sp>
      <p:sp>
        <p:nvSpPr>
          <p:cNvPr id="4" name="TextBox 3">
            <a:extLst>
              <a:ext uri="{FF2B5EF4-FFF2-40B4-BE49-F238E27FC236}">
                <a16:creationId xmlns:a16="http://schemas.microsoft.com/office/drawing/2014/main" id="{A668C905-746B-15A4-DDF4-A9B947AD8AEA}"/>
              </a:ext>
            </a:extLst>
          </p:cNvPr>
          <p:cNvSpPr txBox="1"/>
          <p:nvPr/>
        </p:nvSpPr>
        <p:spPr>
          <a:xfrm>
            <a:off x="1771811" y="6162875"/>
            <a:ext cx="2817767" cy="461665"/>
          </a:xfrm>
          <a:prstGeom prst="rect">
            <a:avLst/>
          </a:prstGeom>
          <a:noFill/>
        </p:spPr>
        <p:txBody>
          <a:bodyPr wrap="square" rtlCol="0">
            <a:spAutoFit/>
          </a:bodyPr>
          <a:lstStyle/>
          <a:p>
            <a:r>
              <a:rPr lang="en-GB" sz="800" dirty="0">
                <a:solidFill>
                  <a:schemeClr val="bg1"/>
                </a:solidFill>
              </a:rPr>
              <a:t>© </a:t>
            </a:r>
            <a:r>
              <a:rPr lang="en-GB" sz="800" dirty="0">
                <a:solidFill>
                  <a:schemeClr val="bg1"/>
                </a:solidFill>
                <a:hlinkClick r:id="rId4">
                  <a:extLst>
                    <a:ext uri="{A12FA001-AC4F-418D-AE19-62706E023703}">
                      <ahyp:hlinkClr xmlns:ahyp="http://schemas.microsoft.com/office/drawing/2018/hyperlinkcolor" val="tx"/>
                    </a:ext>
                  </a:extLst>
                </a:hlinkClick>
              </a:rPr>
              <a:t>Alex Fenlon</a:t>
            </a:r>
            <a:r>
              <a:rPr lang="en-GB" sz="800" dirty="0">
                <a:solidFill>
                  <a:schemeClr val="bg1"/>
                </a:solidFill>
              </a:rPr>
              <a:t>, Libraries and Learning Resources, The University of Birmingham, 2025, </a:t>
            </a:r>
            <a:r>
              <a:rPr lang="en-GB" sz="800" b="0" i="0" kern="1200" dirty="0">
                <a:solidFill>
                  <a:schemeClr val="bg1"/>
                </a:solidFill>
                <a:effectLst/>
                <a:latin typeface="+mn-lt"/>
                <a:ea typeface="+mn-ea"/>
                <a:cs typeface="+mn-cs"/>
              </a:rPr>
              <a:t>licensed under </a:t>
            </a:r>
            <a:r>
              <a:rPr lang="en-GB" sz="800" b="0" i="0" kern="1200" dirty="0">
                <a:solidFill>
                  <a:schemeClr val="bg1"/>
                </a:solidFill>
                <a:effectLst/>
                <a:latin typeface="+mn-lt"/>
                <a:ea typeface="+mn-ea"/>
                <a:cs typeface="+mn-cs"/>
                <a:hlinkClick r:id="rId5">
                  <a:extLst>
                    <a:ext uri="{A12FA001-AC4F-418D-AE19-62706E023703}">
                      <ahyp:hlinkClr xmlns:ahyp="http://schemas.microsoft.com/office/drawing/2018/hyperlinkcolor" val="tx"/>
                    </a:ext>
                  </a:extLst>
                </a:hlinkClick>
              </a:rPr>
              <a:t>CC BY 4.0 licence</a:t>
            </a:r>
            <a:endParaRPr lang="en-GB" sz="800" dirty="0">
              <a:solidFill>
                <a:schemeClr val="bg1"/>
              </a:solidFill>
            </a:endParaRPr>
          </a:p>
        </p:txBody>
      </p:sp>
      <p:pic>
        <p:nvPicPr>
          <p:cNvPr id="5" name="Picture 2">
            <a:extLst>
              <a:ext uri="{FF2B5EF4-FFF2-40B4-BE49-F238E27FC236}">
                <a16:creationId xmlns:a16="http://schemas.microsoft.com/office/drawing/2014/main" id="{8F434843-2654-49E0-872F-8BF9AF44F1A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768" y="6162875"/>
            <a:ext cx="1291043" cy="45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5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9309-4DD6-F440-8CCF-C878E6994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AF63F-037A-620C-8FE1-642545C66635}"/>
              </a:ext>
            </a:extLst>
          </p:cNvPr>
          <p:cNvSpPr>
            <a:spLocks noGrp="1"/>
          </p:cNvSpPr>
          <p:nvPr>
            <p:ph type="title"/>
          </p:nvPr>
        </p:nvSpPr>
        <p:spPr/>
        <p:txBody>
          <a:bodyPr/>
          <a:lstStyle/>
          <a:p>
            <a:r>
              <a:rPr lang="en-GB" dirty="0"/>
              <a:t>What is TDM? (2)</a:t>
            </a:r>
          </a:p>
        </p:txBody>
      </p:sp>
      <p:sp>
        <p:nvSpPr>
          <p:cNvPr id="3" name="Content Placeholder 2">
            <a:extLst>
              <a:ext uri="{FF2B5EF4-FFF2-40B4-BE49-F238E27FC236}">
                <a16:creationId xmlns:a16="http://schemas.microsoft.com/office/drawing/2014/main" id="{76080C42-DAC0-324A-1F97-564DBF603BE8}"/>
              </a:ext>
            </a:extLst>
          </p:cNvPr>
          <p:cNvSpPr>
            <a:spLocks noGrp="1"/>
          </p:cNvSpPr>
          <p:nvPr>
            <p:ph idx="1"/>
          </p:nvPr>
        </p:nvSpPr>
        <p:spPr>
          <a:xfrm>
            <a:off x="527380" y="1435395"/>
            <a:ext cx="11359819" cy="4032528"/>
          </a:xfrm>
        </p:spPr>
        <p:txBody>
          <a:bodyPr/>
          <a:lstStyle/>
          <a:p>
            <a:pPr marL="0" indent="0">
              <a:spcBef>
                <a:spcPts val="0"/>
              </a:spcBef>
              <a:buNone/>
            </a:pPr>
            <a:r>
              <a:rPr lang="en-GB" sz="2400" dirty="0"/>
              <a:t>“Text and data mining (TDM) is the </a:t>
            </a:r>
            <a:r>
              <a:rPr lang="en-GB" sz="2400" b="1" dirty="0"/>
              <a:t>process of deriving information from machine-read material</a:t>
            </a:r>
            <a:r>
              <a:rPr lang="en-GB" sz="2400" dirty="0"/>
              <a:t>. It works by copying large quantities of material, extracting the data, and recombining it to identify patterns.”  </a:t>
            </a:r>
            <a:r>
              <a:rPr lang="en-GB" sz="2400" dirty="0">
                <a:hlinkClick r:id="rId3"/>
              </a:rPr>
              <a:t>Supporting Document T</a:t>
            </a:r>
          </a:p>
          <a:p>
            <a:pPr marL="0" indent="0">
              <a:spcBef>
                <a:spcPts val="0"/>
              </a:spcBef>
              <a:buNone/>
            </a:pPr>
            <a:r>
              <a:rPr lang="en-GB" sz="2400" dirty="0">
                <a:hlinkClick r:id="rId3"/>
              </a:rPr>
              <a:t>Text Mining and Data Analytics in Call for Evidence Responses, UK Government</a:t>
            </a:r>
            <a:r>
              <a:rPr lang="en-GB" sz="2400" dirty="0"/>
              <a:t> (~2011-14?)</a:t>
            </a:r>
          </a:p>
          <a:p>
            <a:pPr marL="0" indent="0">
              <a:buNone/>
            </a:pPr>
            <a:endParaRPr lang="en-GB" sz="2400" dirty="0"/>
          </a:p>
          <a:p>
            <a:pPr marL="0" indent="0">
              <a:buNone/>
            </a:pPr>
            <a:r>
              <a:rPr lang="en-GB" sz="2400" dirty="0"/>
              <a:t>‘text and data mining’ means </a:t>
            </a:r>
            <a:r>
              <a:rPr lang="en-GB" sz="2400" b="1" dirty="0">
                <a:solidFill>
                  <a:srgbClr val="FF0000"/>
                </a:solidFill>
              </a:rPr>
              <a:t>any</a:t>
            </a:r>
            <a:r>
              <a:rPr lang="en-GB" sz="2400" b="1" dirty="0"/>
              <a:t> automated analytical technique aimed at analysing text and data in digital form in order to generate information </a:t>
            </a:r>
            <a:r>
              <a:rPr lang="en-GB" sz="2400" dirty="0"/>
              <a:t>which </a:t>
            </a:r>
            <a:r>
              <a:rPr lang="en-GB" sz="2400" b="1" dirty="0"/>
              <a:t>includes</a:t>
            </a:r>
            <a:r>
              <a:rPr lang="en-GB" sz="2400" dirty="0"/>
              <a:t> but </a:t>
            </a:r>
            <a:r>
              <a:rPr lang="en-GB" sz="2400" b="1" dirty="0">
                <a:solidFill>
                  <a:srgbClr val="FF0000"/>
                </a:solidFill>
              </a:rPr>
              <a:t>is not limited to </a:t>
            </a:r>
            <a:r>
              <a:rPr lang="en-GB" sz="2400" b="1" dirty="0"/>
              <a:t>patterns, trends and correlations</a:t>
            </a:r>
            <a:r>
              <a:rPr lang="en-GB" sz="2400" dirty="0"/>
              <a:t>” </a:t>
            </a:r>
            <a:br>
              <a:rPr lang="en-GB" sz="2400" dirty="0"/>
            </a:br>
            <a:r>
              <a:rPr lang="en-GB" sz="2400" dirty="0">
                <a:hlinkClick r:id="rId4"/>
              </a:rPr>
              <a:t>Article 2 (2), Definitions CDSMD 2019</a:t>
            </a:r>
            <a:endParaRPr lang="en-GB" sz="2400" dirty="0"/>
          </a:p>
        </p:txBody>
      </p:sp>
    </p:spTree>
    <p:extLst>
      <p:ext uri="{BB962C8B-B14F-4D97-AF65-F5344CB8AC3E}">
        <p14:creationId xmlns:p14="http://schemas.microsoft.com/office/powerpoint/2010/main" val="164859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A940-EB6E-1DB2-68B2-D3EB4F81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F2329-5509-E40F-C988-B6C075954F3D}"/>
              </a:ext>
            </a:extLst>
          </p:cNvPr>
          <p:cNvSpPr>
            <a:spLocks noGrp="1"/>
          </p:cNvSpPr>
          <p:nvPr>
            <p:ph type="title"/>
          </p:nvPr>
        </p:nvSpPr>
        <p:spPr/>
        <p:txBody>
          <a:bodyPr/>
          <a:lstStyle/>
          <a:p>
            <a:r>
              <a:rPr lang="en-GB" dirty="0"/>
              <a:t>What is TDM? (3)</a:t>
            </a:r>
          </a:p>
        </p:txBody>
      </p:sp>
      <p:sp>
        <p:nvSpPr>
          <p:cNvPr id="3" name="Content Placeholder 2">
            <a:extLst>
              <a:ext uri="{FF2B5EF4-FFF2-40B4-BE49-F238E27FC236}">
                <a16:creationId xmlns:a16="http://schemas.microsoft.com/office/drawing/2014/main" id="{A909AC7D-2CC5-B1D1-358A-DD4B01DD78E4}"/>
              </a:ext>
            </a:extLst>
          </p:cNvPr>
          <p:cNvSpPr>
            <a:spLocks noGrp="1"/>
          </p:cNvSpPr>
          <p:nvPr>
            <p:ph idx="1"/>
          </p:nvPr>
        </p:nvSpPr>
        <p:spPr>
          <a:xfrm>
            <a:off x="527380" y="1435395"/>
            <a:ext cx="11664620" cy="4032528"/>
          </a:xfrm>
        </p:spPr>
        <p:txBody>
          <a:bodyPr/>
          <a:lstStyle/>
          <a:p>
            <a:pPr marL="0" indent="0">
              <a:spcBef>
                <a:spcPts val="0"/>
              </a:spcBef>
              <a:buNone/>
            </a:pPr>
            <a:r>
              <a:rPr lang="en-GB" sz="2000" dirty="0"/>
              <a:t>“New technologies enable the </a:t>
            </a:r>
            <a:r>
              <a:rPr lang="en-GB" sz="2000" b="1" dirty="0"/>
              <a:t>automated computational analysis of information in digital form, such as text, sounds, images or data, generally known as text and data mining</a:t>
            </a:r>
            <a:r>
              <a:rPr lang="en-GB" sz="2000" dirty="0"/>
              <a:t>. Text and data mining makes the processing of large amounts of information with a view to gaining new knowledge and discovering new trends possible..” Recital 8, CDSMD, 2019</a:t>
            </a:r>
          </a:p>
          <a:p>
            <a:pPr marL="0" indent="0">
              <a:spcBef>
                <a:spcPts val="0"/>
              </a:spcBef>
              <a:buNone/>
            </a:pPr>
            <a:endParaRPr lang="en-GB" sz="2000" dirty="0"/>
          </a:p>
          <a:p>
            <a:pPr marL="0" indent="0">
              <a:spcBef>
                <a:spcPts val="0"/>
              </a:spcBef>
              <a:buNone/>
            </a:pPr>
            <a:r>
              <a:rPr lang="en-GB" sz="2000" dirty="0"/>
              <a:t>“Union law provides for certain exceptions and limitations covering uses for scientific research purposes which may apply to acts of text and data mining. However, </a:t>
            </a:r>
            <a:r>
              <a:rPr lang="en-GB" sz="2000" b="1" dirty="0"/>
              <a:t>those exceptions and limitations are optional </a:t>
            </a:r>
            <a:r>
              <a:rPr lang="en-GB" sz="2000" dirty="0"/>
              <a:t>and </a:t>
            </a:r>
            <a:r>
              <a:rPr lang="en-GB" sz="2000" b="1" dirty="0"/>
              <a:t>not fully adapted to the use of technologies in scientific research</a:t>
            </a:r>
            <a:r>
              <a:rPr lang="en-GB" sz="2000" dirty="0"/>
              <a:t>. Moreover, </a:t>
            </a:r>
            <a:r>
              <a:rPr lang="en-GB" sz="2000" b="1" dirty="0"/>
              <a:t>where researchers have lawful access to content,</a:t>
            </a:r>
            <a:r>
              <a:rPr lang="en-GB" sz="2000" dirty="0"/>
              <a:t> for example through subscriptions to publications or open access licences, </a:t>
            </a:r>
            <a:r>
              <a:rPr lang="en-GB" sz="2000" b="1" dirty="0"/>
              <a:t>the terms of the licences could exclude text and data mining</a:t>
            </a:r>
            <a:r>
              <a:rPr lang="en-GB" sz="2000" dirty="0"/>
              <a:t>. As research is increasingly carried out with the </a:t>
            </a:r>
            <a:r>
              <a:rPr lang="en-GB" sz="2000" b="1" dirty="0"/>
              <a:t>assistance of digital technology, there is a risk that the Union's competitive position as a research area will suffer, unless steps are taken to address the legal uncertainty concerning text and data mining.” </a:t>
            </a:r>
            <a:r>
              <a:rPr lang="en-GB" sz="2000" dirty="0"/>
              <a:t>Recital 9, CDSMD, 2019</a:t>
            </a:r>
          </a:p>
          <a:p>
            <a:pPr marL="0" indent="0">
              <a:spcBef>
                <a:spcPts val="0"/>
              </a:spcBef>
              <a:buNone/>
            </a:pPr>
            <a:endParaRPr lang="en-GB" sz="1800" b="1" dirty="0"/>
          </a:p>
          <a:p>
            <a:pPr>
              <a:spcBef>
                <a:spcPts val="0"/>
              </a:spcBef>
              <a:buClrTx/>
              <a:buSzPct val="100000"/>
              <a:buFont typeface="Arial" panose="020B0604020202020204" pitchFamily="34" charset="0"/>
              <a:buChar char="•"/>
            </a:pPr>
            <a:endParaRPr lang="en-GB" sz="1200" dirty="0"/>
          </a:p>
        </p:txBody>
      </p:sp>
    </p:spTree>
    <p:extLst>
      <p:ext uri="{BB962C8B-B14F-4D97-AF65-F5344CB8AC3E}">
        <p14:creationId xmlns:p14="http://schemas.microsoft.com/office/powerpoint/2010/main" val="20537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BB683-863A-EE33-19A1-292D58574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C59DC-B718-30A5-B9AF-7C78B088E10B}"/>
              </a:ext>
            </a:extLst>
          </p:cNvPr>
          <p:cNvSpPr>
            <a:spLocks noGrp="1"/>
          </p:cNvSpPr>
          <p:nvPr>
            <p:ph type="title"/>
          </p:nvPr>
        </p:nvSpPr>
        <p:spPr/>
        <p:txBody>
          <a:bodyPr/>
          <a:lstStyle/>
          <a:p>
            <a:r>
              <a:rPr lang="en-GB" dirty="0"/>
              <a:t>Prof Hargreaves’ Crystal Ball?</a:t>
            </a:r>
          </a:p>
        </p:txBody>
      </p:sp>
      <p:sp>
        <p:nvSpPr>
          <p:cNvPr id="3" name="Content Placeholder 2">
            <a:extLst>
              <a:ext uri="{FF2B5EF4-FFF2-40B4-BE49-F238E27FC236}">
                <a16:creationId xmlns:a16="http://schemas.microsoft.com/office/drawing/2014/main" id="{08D19FCE-4F48-419E-1D7D-B40873802D74}"/>
              </a:ext>
            </a:extLst>
          </p:cNvPr>
          <p:cNvSpPr>
            <a:spLocks noGrp="1"/>
          </p:cNvSpPr>
          <p:nvPr>
            <p:ph idx="1"/>
          </p:nvPr>
        </p:nvSpPr>
        <p:spPr>
          <a:xfrm>
            <a:off x="527380" y="1435395"/>
            <a:ext cx="11359819" cy="4032528"/>
          </a:xfrm>
        </p:spPr>
        <p:txBody>
          <a:bodyPr/>
          <a:lstStyle/>
          <a:p>
            <a:pPr marL="0" indent="0">
              <a:spcBef>
                <a:spcPts val="0"/>
              </a:spcBef>
              <a:buNone/>
            </a:pPr>
            <a:r>
              <a:rPr lang="en-GB" sz="2000" dirty="0">
                <a:hlinkClick r:id="rId3"/>
              </a:rPr>
              <a:t>“Digital Opportunity A Review of Intellectual Property and Growth”, Hargreaves , 2011</a:t>
            </a:r>
            <a:r>
              <a:rPr lang="en-GB" sz="2000" dirty="0"/>
              <a:t>.</a:t>
            </a:r>
          </a:p>
          <a:p>
            <a:pPr marL="0" indent="0">
              <a:spcBef>
                <a:spcPts val="0"/>
              </a:spcBef>
              <a:buNone/>
            </a:pPr>
            <a:endParaRPr lang="en-GB" sz="2000" dirty="0"/>
          </a:p>
          <a:p>
            <a:pPr marL="0" indent="0">
              <a:spcBef>
                <a:spcPts val="0"/>
              </a:spcBef>
              <a:buNone/>
            </a:pPr>
            <a:r>
              <a:rPr lang="en-GB" sz="2000" dirty="0"/>
              <a:t>5.22 “the question is </a:t>
            </a:r>
            <a:r>
              <a:rPr lang="en-GB" sz="2000" b="1" dirty="0"/>
              <a:t>how to build in sufficient flexibility to realise the benefits of new technologies, without losing the core benefits to creators and to the economy that copyright provides</a:t>
            </a:r>
            <a:r>
              <a:rPr lang="en-GB" sz="2000" dirty="0"/>
              <a:t>.”</a:t>
            </a:r>
          </a:p>
          <a:p>
            <a:pPr marL="0" indent="0">
              <a:spcBef>
                <a:spcPts val="0"/>
              </a:spcBef>
              <a:buNone/>
            </a:pPr>
            <a:endParaRPr lang="en-GB" sz="2000" dirty="0"/>
          </a:p>
          <a:p>
            <a:pPr marL="0" indent="0">
              <a:spcBef>
                <a:spcPts val="0"/>
              </a:spcBef>
              <a:buNone/>
            </a:pPr>
            <a:r>
              <a:rPr lang="en-GB" sz="2000" dirty="0"/>
              <a:t>5.24 “In data mining or search engine indexing, copies need to be created for the computer to be able to analyse; the technology provides a substitute for someone reading all the documents. This is not about overriding the aim of copyright – </a:t>
            </a:r>
            <a:r>
              <a:rPr lang="en-GB" sz="2000" b="1" dirty="0"/>
              <a:t>these uses do not compete with the normal exploitation of the work itself</a:t>
            </a:r>
            <a:r>
              <a:rPr lang="en-GB" sz="2000" dirty="0"/>
              <a:t> – indeed, </a:t>
            </a:r>
            <a:r>
              <a:rPr lang="en-GB" sz="2000" b="1" dirty="0"/>
              <a:t>they may facilitate it</a:t>
            </a:r>
            <a:r>
              <a:rPr lang="en-GB" sz="2000" dirty="0"/>
              <a:t>. Nor is copyright intended to restrict use of facts. </a:t>
            </a:r>
            <a:r>
              <a:rPr lang="en-GB" sz="2000" b="1" dirty="0"/>
              <a:t>That these new uses happen to fall within the scope of copyright regulation is essentially a side effect of how copyright has been defined, rather than being directly relevant to what copyright is supposed to protect</a:t>
            </a:r>
            <a:r>
              <a:rPr lang="en-GB" sz="2000" dirty="0"/>
              <a:t>.”</a:t>
            </a:r>
          </a:p>
          <a:p>
            <a:pPr>
              <a:spcBef>
                <a:spcPts val="0"/>
              </a:spcBef>
            </a:pPr>
            <a:endParaRPr lang="en-GB" sz="2000" dirty="0"/>
          </a:p>
          <a:p>
            <a:pPr>
              <a:spcBef>
                <a:spcPts val="0"/>
              </a:spcBef>
              <a:buClrTx/>
              <a:buSzPct val="100000"/>
              <a:buFont typeface="Arial" panose="020B0604020202020204" pitchFamily="34" charset="0"/>
              <a:buChar char="•"/>
            </a:pPr>
            <a:endParaRPr lang="en-GB" sz="2000" dirty="0"/>
          </a:p>
        </p:txBody>
      </p:sp>
    </p:spTree>
    <p:extLst>
      <p:ext uri="{BB962C8B-B14F-4D97-AF65-F5344CB8AC3E}">
        <p14:creationId xmlns:p14="http://schemas.microsoft.com/office/powerpoint/2010/main" val="291308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B5063-DBA9-104D-FE82-429F5931A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7983E-1E94-BBAE-33E3-CDDD6892E5FB}"/>
              </a:ext>
            </a:extLst>
          </p:cNvPr>
          <p:cNvSpPr>
            <a:spLocks noGrp="1"/>
          </p:cNvSpPr>
          <p:nvPr>
            <p:ph type="title"/>
          </p:nvPr>
        </p:nvSpPr>
        <p:spPr/>
        <p:txBody>
          <a:bodyPr/>
          <a:lstStyle/>
          <a:p>
            <a:r>
              <a:rPr lang="en-GB" dirty="0"/>
              <a:t>So… What is TDM?</a:t>
            </a:r>
          </a:p>
        </p:txBody>
      </p:sp>
      <p:sp>
        <p:nvSpPr>
          <p:cNvPr id="3" name="Content Placeholder 2">
            <a:extLst>
              <a:ext uri="{FF2B5EF4-FFF2-40B4-BE49-F238E27FC236}">
                <a16:creationId xmlns:a16="http://schemas.microsoft.com/office/drawing/2014/main" id="{7F89257D-26C2-2FD1-3DE6-7E24BE92FE5A}"/>
              </a:ext>
            </a:extLst>
          </p:cNvPr>
          <p:cNvSpPr>
            <a:spLocks noGrp="1"/>
          </p:cNvSpPr>
          <p:nvPr>
            <p:ph idx="1"/>
          </p:nvPr>
        </p:nvSpPr>
        <p:spPr>
          <a:xfrm>
            <a:off x="527380" y="1435395"/>
            <a:ext cx="11359819" cy="4032528"/>
          </a:xfrm>
        </p:spPr>
        <p:txBody>
          <a:bodyPr/>
          <a:lstStyle/>
          <a:p>
            <a:pPr marL="0" indent="0">
              <a:buNone/>
            </a:pPr>
            <a:r>
              <a:rPr lang="en-GB" sz="2400" dirty="0"/>
              <a:t>Computational analysis”</a:t>
            </a:r>
          </a:p>
          <a:p>
            <a:pPr marL="0" indent="0">
              <a:buNone/>
            </a:pPr>
            <a:endParaRPr lang="en-GB" sz="2400" dirty="0"/>
          </a:p>
          <a:p>
            <a:pPr marL="0" indent="0">
              <a:buNone/>
            </a:pPr>
            <a:r>
              <a:rPr lang="en-GB" sz="2400" dirty="0"/>
              <a:t>NLP/ </a:t>
            </a:r>
          </a:p>
          <a:p>
            <a:pPr marL="0" indent="0">
              <a:buNone/>
            </a:pPr>
            <a:r>
              <a:rPr lang="en-GB" sz="2400" dirty="0"/>
              <a:t>Sentiment analysis/ Linguistical analysis</a:t>
            </a:r>
          </a:p>
          <a:p>
            <a:pPr marL="0" indent="0">
              <a:buNone/>
            </a:pPr>
            <a:r>
              <a:rPr lang="en-GB" sz="2400" dirty="0"/>
              <a:t>Machine learning</a:t>
            </a:r>
          </a:p>
          <a:p>
            <a:pPr marL="0" indent="0">
              <a:buNone/>
            </a:pPr>
            <a:r>
              <a:rPr lang="en-GB" sz="2400" dirty="0"/>
              <a:t>“Big data”</a:t>
            </a:r>
          </a:p>
          <a:p>
            <a:pPr marL="0" indent="0">
              <a:buNone/>
            </a:pPr>
            <a:endParaRPr lang="en-GB" sz="2400" dirty="0"/>
          </a:p>
          <a:p>
            <a:pPr marL="0" indent="0">
              <a:buNone/>
            </a:pPr>
            <a:r>
              <a:rPr lang="en-GB" sz="2400" dirty="0"/>
              <a:t>Training AI?</a:t>
            </a:r>
          </a:p>
          <a:p>
            <a:pPr marL="0" indent="0">
              <a:buNone/>
            </a:pPr>
            <a:endParaRPr lang="en-GB" sz="2400" dirty="0"/>
          </a:p>
          <a:p>
            <a:pPr marL="0" indent="0">
              <a:buNone/>
            </a:pPr>
            <a:endParaRPr lang="en-GB" dirty="0"/>
          </a:p>
          <a:p>
            <a:endParaRPr lang="en-GB" dirty="0"/>
          </a:p>
          <a:p>
            <a:pPr>
              <a:spcBef>
                <a:spcPts val="0"/>
              </a:spcBef>
              <a:buClrTx/>
              <a:buSzPct val="100000"/>
              <a:buFont typeface="Arial" panose="020B0604020202020204" pitchFamily="34" charset="0"/>
              <a:buChar char="•"/>
            </a:pPr>
            <a:endParaRPr lang="en-GB" sz="1400" dirty="0"/>
          </a:p>
        </p:txBody>
      </p:sp>
    </p:spTree>
    <p:extLst>
      <p:ext uri="{BB962C8B-B14F-4D97-AF65-F5344CB8AC3E}">
        <p14:creationId xmlns:p14="http://schemas.microsoft.com/office/powerpoint/2010/main" val="389728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F159-BD1A-6F02-F6BD-AEAC7BED6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93566-36BF-ADA3-EE1D-D607D3A190E6}"/>
              </a:ext>
            </a:extLst>
          </p:cNvPr>
          <p:cNvSpPr>
            <a:spLocks noGrp="1"/>
          </p:cNvSpPr>
          <p:nvPr>
            <p:ph type="title"/>
          </p:nvPr>
        </p:nvSpPr>
        <p:spPr/>
        <p:txBody>
          <a:bodyPr/>
          <a:lstStyle/>
          <a:p>
            <a:r>
              <a:rPr lang="en-GB" dirty="0"/>
              <a:t>UK Law</a:t>
            </a:r>
          </a:p>
        </p:txBody>
      </p:sp>
      <p:sp>
        <p:nvSpPr>
          <p:cNvPr id="3" name="Content Placeholder 2">
            <a:extLst>
              <a:ext uri="{FF2B5EF4-FFF2-40B4-BE49-F238E27FC236}">
                <a16:creationId xmlns:a16="http://schemas.microsoft.com/office/drawing/2014/main" id="{C36659DF-C250-D9C0-4C2D-F82621B17714}"/>
              </a:ext>
            </a:extLst>
          </p:cNvPr>
          <p:cNvSpPr>
            <a:spLocks noGrp="1"/>
          </p:cNvSpPr>
          <p:nvPr>
            <p:ph idx="1"/>
          </p:nvPr>
        </p:nvSpPr>
        <p:spPr>
          <a:xfrm>
            <a:off x="527380" y="1435395"/>
            <a:ext cx="11359819" cy="4032528"/>
          </a:xfrm>
        </p:spPr>
        <p:txBody>
          <a:bodyPr/>
          <a:lstStyle/>
          <a:p>
            <a:pPr marL="0" indent="0">
              <a:spcBef>
                <a:spcPts val="0"/>
              </a:spcBef>
              <a:buClrTx/>
              <a:buSzPct val="100000"/>
              <a:buNone/>
            </a:pPr>
            <a:r>
              <a:rPr lang="en-GB" sz="2000" dirty="0"/>
              <a:t>UK Copyright Designs and Patents Act 1988 – </a:t>
            </a:r>
          </a:p>
          <a:p>
            <a:pPr marL="0" indent="0">
              <a:spcBef>
                <a:spcPts val="0"/>
              </a:spcBef>
              <a:buClrTx/>
              <a:buSzPct val="100000"/>
              <a:buNone/>
            </a:pPr>
            <a:r>
              <a:rPr lang="en-GB" sz="2000" dirty="0"/>
              <a:t>Section 29A Copies for text and data analysis for non-commercial research</a:t>
            </a:r>
          </a:p>
          <a:p>
            <a:pPr marL="0" indent="0">
              <a:spcBef>
                <a:spcPts val="0"/>
              </a:spcBef>
              <a:buClrTx/>
              <a:buSzPct val="100000"/>
              <a:buNone/>
            </a:pPr>
            <a:endParaRPr lang="en-GB" sz="2000" dirty="0"/>
          </a:p>
          <a:p>
            <a:pPr marL="0" indent="0">
              <a:spcBef>
                <a:spcPts val="0"/>
              </a:spcBef>
              <a:buClrTx/>
              <a:buSzPct val="100000"/>
              <a:buNone/>
            </a:pPr>
            <a:r>
              <a:rPr lang="en-GB" sz="2000" dirty="0"/>
              <a:t>Copying for is not copyright infringement if:</a:t>
            </a:r>
          </a:p>
          <a:p>
            <a:pPr marL="952485" lvl="1" indent="-342900">
              <a:spcBef>
                <a:spcPts val="0"/>
              </a:spcBef>
              <a:buClrTx/>
              <a:buFont typeface="Arial" panose="020B0604020202020204" pitchFamily="34" charset="0"/>
              <a:buChar char="•"/>
            </a:pPr>
            <a:r>
              <a:rPr lang="en-GB" sz="2000" dirty="0"/>
              <a:t>You have lawful access to the content/ data/ copyright works.</a:t>
            </a:r>
          </a:p>
          <a:p>
            <a:pPr marL="952485" lvl="1" indent="-342900">
              <a:spcBef>
                <a:spcPts val="0"/>
              </a:spcBef>
              <a:buClrTx/>
              <a:buFont typeface="Arial" panose="020B0604020202020204" pitchFamily="34" charset="0"/>
              <a:buChar char="•"/>
            </a:pPr>
            <a:r>
              <a:rPr lang="en-GB" sz="2000" dirty="0"/>
              <a:t>It's for “computational analysis”.</a:t>
            </a:r>
          </a:p>
          <a:p>
            <a:pPr marL="952485" lvl="1" indent="-342900">
              <a:spcBef>
                <a:spcPts val="0"/>
              </a:spcBef>
              <a:buClrTx/>
              <a:buFont typeface="Arial" panose="020B0604020202020204" pitchFamily="34" charset="0"/>
              <a:buChar char="•"/>
            </a:pPr>
            <a:r>
              <a:rPr lang="en-GB" sz="2000" dirty="0"/>
              <a:t>It's solely for non commercial research.</a:t>
            </a:r>
          </a:p>
          <a:p>
            <a:pPr marL="952485" lvl="1" indent="-342900">
              <a:spcBef>
                <a:spcPts val="0"/>
              </a:spcBef>
              <a:buClrTx/>
              <a:buFont typeface="Arial" panose="020B0604020202020204" pitchFamily="34" charset="0"/>
              <a:buChar char="•"/>
            </a:pPr>
            <a:r>
              <a:rPr lang="en-GB" sz="2000" dirty="0"/>
              <a:t>Includes sufficient acknowledgement (unless impractical).</a:t>
            </a:r>
          </a:p>
          <a:p>
            <a:pPr lvl="1">
              <a:spcBef>
                <a:spcPts val="0"/>
              </a:spcBef>
              <a:buClrTx/>
            </a:pPr>
            <a:endParaRPr lang="en-GB" sz="2000" dirty="0"/>
          </a:p>
          <a:p>
            <a:pPr>
              <a:spcBef>
                <a:spcPts val="0"/>
              </a:spcBef>
              <a:buClrTx/>
              <a:buSzPct val="100000"/>
              <a:buFont typeface="Arial" panose="020B0604020202020204" pitchFamily="34" charset="0"/>
              <a:buChar char="•"/>
            </a:pPr>
            <a:r>
              <a:rPr lang="en-GB" sz="2000" dirty="0"/>
              <a:t>Infringement occurs if:</a:t>
            </a:r>
          </a:p>
          <a:p>
            <a:pPr marL="952485" lvl="1" indent="-342900">
              <a:spcBef>
                <a:spcPts val="0"/>
              </a:spcBef>
              <a:buClrTx/>
              <a:buFont typeface="Arial" panose="020B0604020202020204" pitchFamily="34" charset="0"/>
              <a:buChar char="•"/>
            </a:pPr>
            <a:r>
              <a:rPr lang="en-GB" sz="2000" dirty="0"/>
              <a:t>The copy is transferred or used for other purposes without permission.</a:t>
            </a:r>
          </a:p>
          <a:p>
            <a:pPr marL="952485" lvl="1" indent="-342900">
              <a:spcBef>
                <a:spcPts val="0"/>
              </a:spcBef>
              <a:buClrTx/>
              <a:buFont typeface="Arial" panose="020B0604020202020204" pitchFamily="34" charset="0"/>
              <a:buChar char="•"/>
            </a:pPr>
            <a:r>
              <a:rPr lang="en-GB" sz="2000" dirty="0"/>
              <a:t>The copy is sold, hired, or offered commercially.</a:t>
            </a:r>
          </a:p>
          <a:p>
            <a:pPr>
              <a:spcBef>
                <a:spcPts val="0"/>
              </a:spcBef>
              <a:buClrTx/>
              <a:buSzPct val="100000"/>
              <a:buFont typeface="Arial" panose="020B0604020202020204" pitchFamily="34" charset="0"/>
              <a:buChar char="•"/>
            </a:pPr>
            <a:r>
              <a:rPr lang="en-GB" sz="2000" dirty="0"/>
              <a:t>Contract terms restricting lawful TDM copying are unenforceable.</a:t>
            </a:r>
          </a:p>
          <a:p>
            <a:pPr>
              <a:spcBef>
                <a:spcPts val="0"/>
              </a:spcBef>
              <a:buClrTx/>
              <a:buSzPct val="100000"/>
              <a:buFont typeface="Arial" panose="020B0604020202020204" pitchFamily="34" charset="0"/>
              <a:buChar char="•"/>
            </a:pPr>
            <a:endParaRPr lang="en-GB" sz="1400" dirty="0"/>
          </a:p>
        </p:txBody>
      </p:sp>
    </p:spTree>
    <p:extLst>
      <p:ext uri="{BB962C8B-B14F-4D97-AF65-F5344CB8AC3E}">
        <p14:creationId xmlns:p14="http://schemas.microsoft.com/office/powerpoint/2010/main" val="227048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660B8-E296-00C3-6BA0-46E7A708E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3CB4C-A142-BA26-6905-23561CCE4141}"/>
              </a:ext>
            </a:extLst>
          </p:cNvPr>
          <p:cNvSpPr>
            <a:spLocks noGrp="1"/>
          </p:cNvSpPr>
          <p:nvPr>
            <p:ph type="title"/>
          </p:nvPr>
        </p:nvSpPr>
        <p:spPr/>
        <p:txBody>
          <a:bodyPr/>
          <a:lstStyle/>
          <a:p>
            <a:r>
              <a:rPr lang="en-GB" dirty="0"/>
              <a:t>EU Law- Art 3</a:t>
            </a:r>
          </a:p>
        </p:txBody>
      </p:sp>
      <p:sp>
        <p:nvSpPr>
          <p:cNvPr id="3" name="Content Placeholder 2">
            <a:extLst>
              <a:ext uri="{FF2B5EF4-FFF2-40B4-BE49-F238E27FC236}">
                <a16:creationId xmlns:a16="http://schemas.microsoft.com/office/drawing/2014/main" id="{037ECF45-4B5D-CE90-0650-E111603EDFA9}"/>
              </a:ext>
            </a:extLst>
          </p:cNvPr>
          <p:cNvSpPr>
            <a:spLocks noGrp="1"/>
          </p:cNvSpPr>
          <p:nvPr>
            <p:ph idx="1"/>
          </p:nvPr>
        </p:nvSpPr>
        <p:spPr>
          <a:xfrm>
            <a:off x="527380" y="1435395"/>
            <a:ext cx="11359819" cy="4032528"/>
          </a:xfrm>
        </p:spPr>
        <p:txBody>
          <a:bodyPr/>
          <a:lstStyle/>
          <a:p>
            <a:pPr marL="0" indent="0">
              <a:spcBef>
                <a:spcPts val="0"/>
              </a:spcBef>
              <a:buClrTx/>
              <a:buSzPct val="100000"/>
              <a:buNone/>
            </a:pPr>
            <a:r>
              <a:rPr lang="en-GB" sz="2400" dirty="0"/>
              <a:t>EU Copyright in the Digital Single market Directive (CDSMD) 2019</a:t>
            </a:r>
          </a:p>
          <a:p>
            <a:pPr marL="0" indent="0">
              <a:spcBef>
                <a:spcPts val="0"/>
              </a:spcBef>
              <a:buClrTx/>
              <a:buSzPct val="100000"/>
              <a:buNone/>
            </a:pPr>
            <a:r>
              <a:rPr lang="en-GB" sz="2400" dirty="0"/>
              <a:t>Article 3 – “Text and data mining for the purposes of scientific research”</a:t>
            </a:r>
          </a:p>
          <a:p>
            <a:pPr marL="0" indent="0">
              <a:spcBef>
                <a:spcPts val="0"/>
              </a:spcBef>
              <a:buClrTx/>
              <a:buSzPct val="100000"/>
              <a:buNone/>
            </a:pPr>
            <a:endParaRPr lang="en-GB" sz="2400" dirty="0"/>
          </a:p>
          <a:p>
            <a:pPr>
              <a:spcBef>
                <a:spcPts val="0"/>
              </a:spcBef>
              <a:buClrTx/>
              <a:buSzPct val="100000"/>
              <a:buFont typeface="Arial" panose="020B0604020202020204" pitchFamily="34" charset="0"/>
              <a:buChar char="•"/>
            </a:pPr>
            <a:r>
              <a:rPr lang="en-GB" sz="2400" dirty="0"/>
              <a:t>Applies to “research organisations” &amp; “cultural heritage institutions”</a:t>
            </a:r>
          </a:p>
          <a:p>
            <a:pPr>
              <a:spcBef>
                <a:spcPts val="0"/>
              </a:spcBef>
              <a:buClrTx/>
              <a:buSzPct val="100000"/>
              <a:buFont typeface="Arial" panose="020B0604020202020204" pitchFamily="34" charset="0"/>
              <a:buChar char="•"/>
            </a:pPr>
            <a:r>
              <a:rPr lang="en-GB" sz="2400" dirty="0"/>
              <a:t>Allows copying &amp; mining of works with lawful access</a:t>
            </a:r>
          </a:p>
          <a:p>
            <a:pPr>
              <a:spcBef>
                <a:spcPts val="0"/>
              </a:spcBef>
              <a:buClrTx/>
              <a:buSzPct val="100000"/>
              <a:buFont typeface="Arial" panose="020B0604020202020204" pitchFamily="34" charset="0"/>
              <a:buChar char="•"/>
            </a:pPr>
            <a:r>
              <a:rPr lang="en-GB" sz="2400" dirty="0"/>
              <a:t>Must be for scientific research only</a:t>
            </a:r>
          </a:p>
          <a:p>
            <a:pPr>
              <a:spcBef>
                <a:spcPts val="0"/>
              </a:spcBef>
              <a:buClrTx/>
              <a:buSzPct val="100000"/>
              <a:buFont typeface="Arial" panose="020B0604020202020204" pitchFamily="34" charset="0"/>
              <a:buChar char="•"/>
            </a:pPr>
            <a:r>
              <a:rPr lang="en-GB" sz="2400" dirty="0"/>
              <a:t>Copies may be retained securely for verification</a:t>
            </a:r>
          </a:p>
          <a:p>
            <a:pPr>
              <a:spcBef>
                <a:spcPts val="0"/>
              </a:spcBef>
              <a:buClrTx/>
              <a:buSzPct val="100000"/>
              <a:buFont typeface="Arial" panose="020B0604020202020204" pitchFamily="34" charset="0"/>
              <a:buChar char="•"/>
            </a:pPr>
            <a:r>
              <a:rPr lang="en-GB" sz="2400" dirty="0"/>
              <a:t>Rights holders are allowed to protect the integrity and security of their hosting platforms.</a:t>
            </a:r>
          </a:p>
          <a:p>
            <a:pPr>
              <a:spcBef>
                <a:spcPts val="0"/>
              </a:spcBef>
              <a:buClrTx/>
              <a:buSzPct val="100000"/>
              <a:buFont typeface="Arial" panose="020B0604020202020204" pitchFamily="34" charset="0"/>
              <a:buChar char="•"/>
            </a:pPr>
            <a:r>
              <a:rPr lang="en-GB" sz="2400" dirty="0"/>
              <a:t>Contract terms restricting lawful TDM copying are unenforceable (Art 7.1 CDSMD)</a:t>
            </a:r>
          </a:p>
          <a:p>
            <a:pPr marL="0" indent="0">
              <a:spcBef>
                <a:spcPts val="0"/>
              </a:spcBef>
              <a:buClrTx/>
              <a:buSzPct val="100000"/>
              <a:buNone/>
            </a:pPr>
            <a:endParaRPr lang="en-GB" sz="1400" dirty="0"/>
          </a:p>
        </p:txBody>
      </p:sp>
    </p:spTree>
    <p:extLst>
      <p:ext uri="{BB962C8B-B14F-4D97-AF65-F5344CB8AC3E}">
        <p14:creationId xmlns:p14="http://schemas.microsoft.com/office/powerpoint/2010/main" val="2107738194"/>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rk Theme">
  <a:themeElements>
    <a:clrScheme name="UoB Colours Dark">
      <a:dk1>
        <a:srgbClr val="000000"/>
      </a:dk1>
      <a:lt1>
        <a:srgbClr val="FFFFFF"/>
      </a:lt1>
      <a:dk2>
        <a:srgbClr val="CD9700"/>
      </a:dk2>
      <a:lt2>
        <a:srgbClr val="E30513"/>
      </a:lt2>
      <a:accent1>
        <a:srgbClr val="3AAA34"/>
      </a:accent1>
      <a:accent2>
        <a:srgbClr val="00ACA9"/>
      </a:accent2>
      <a:accent3>
        <a:srgbClr val="2481C3"/>
      </a:accent3>
      <a:accent4>
        <a:srgbClr val="5E4F9C"/>
      </a:accent4>
      <a:accent5>
        <a:srgbClr val="EA5183"/>
      </a:accent5>
      <a:accent6>
        <a:srgbClr val="F07F3C"/>
      </a:accent6>
      <a:hlink>
        <a:srgbClr val="CD9700"/>
      </a:hlink>
      <a:folHlink>
        <a:srgbClr val="5859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563E0E-0D7E-AA4D-BFBE-8EE264B25B57}" vid="{493320C7-8D07-0B42-8D59-EBCF125169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3.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511ED7A53FE44A2BB948016294A5C" ma:contentTypeVersion="5" ma:contentTypeDescription="Create a new document." ma:contentTypeScope="" ma:versionID="fa313b121f646a29adb3db79cd2890a5">
  <xsd:schema xmlns:xsd="http://www.w3.org/2001/XMLSchema" xmlns:xs="http://www.w3.org/2001/XMLSchema" xmlns:p="http://schemas.microsoft.com/office/2006/metadata/properties" xmlns:ns2="520ae05a-3d90-43c9-b101-07a782547bc8" targetNamespace="http://schemas.microsoft.com/office/2006/metadata/properties" ma:root="true" ma:fieldsID="62992068d16ae6369e403009770458f7" ns2:_="">
    <xsd:import namespace="520ae05a-3d90-43c9-b101-07a782547b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ae05a-3d90-43c9-b101-07a782547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AA1FB-0407-422E-A761-EDB1C6525989}">
  <ds:schemaRefs>
    <ds:schemaRef ds:uri="http://schemas.microsoft.com/sharepoint/v3/contenttype/forms"/>
  </ds:schemaRefs>
</ds:datastoreItem>
</file>

<file path=customXml/itemProps2.xml><?xml version="1.0" encoding="utf-8"?>
<ds:datastoreItem xmlns:ds="http://schemas.openxmlformats.org/officeDocument/2006/customXml" ds:itemID="{4356A4BF-0C17-4D79-8599-F2B11152FA96}">
  <ds:schemaRefs>
    <ds:schemaRef ds:uri="http://purl.org/dc/elements/1.1/"/>
    <ds:schemaRef ds:uri="http://schemas.microsoft.com/office/2006/documentManagement/types"/>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520ae05a-3d90-43c9-b101-07a782547bc8"/>
    <ds:schemaRef ds:uri="http://www.w3.org/XML/1998/namespace"/>
  </ds:schemaRefs>
</ds:datastoreItem>
</file>

<file path=customXml/itemProps3.xml><?xml version="1.0" encoding="utf-8"?>
<ds:datastoreItem xmlns:ds="http://schemas.openxmlformats.org/officeDocument/2006/customXml" ds:itemID="{6E5D4B58-84AD-47F3-8DD0-63A36F86F6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ae05a-3d90-43c9-b101-07a782547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8826</TotalTime>
  <Words>3333</Words>
  <Application>Microsoft Office PowerPoint</Application>
  <PresentationFormat>Widescreen</PresentationFormat>
  <Paragraphs>363</Paragraphs>
  <Slides>35</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Georgia</vt:lpstr>
      <vt:lpstr>Helvetica</vt:lpstr>
      <vt:lpstr>Segoe UI</vt:lpstr>
      <vt:lpstr>Times New Roman</vt:lpstr>
      <vt:lpstr>Wingdings</vt:lpstr>
      <vt:lpstr>Default Design</vt:lpstr>
      <vt:lpstr>1_Default Design</vt:lpstr>
      <vt:lpstr>Dark Theme</vt:lpstr>
      <vt:lpstr>Text &amp; Data Mining, &amp; Copyright</vt:lpstr>
      <vt:lpstr>Outline of the session</vt:lpstr>
      <vt:lpstr>What is TDM?</vt:lpstr>
      <vt:lpstr>What is TDM? (2)</vt:lpstr>
      <vt:lpstr>What is TDM? (3)</vt:lpstr>
      <vt:lpstr>Prof Hargreaves’ Crystal Ball?</vt:lpstr>
      <vt:lpstr>So… What is TDM?</vt:lpstr>
      <vt:lpstr>UK Law</vt:lpstr>
      <vt:lpstr>EU Law- Art 3</vt:lpstr>
      <vt:lpstr>EU Law- Art 4</vt:lpstr>
      <vt:lpstr>Comparison of UK vs EU law</vt:lpstr>
      <vt:lpstr>Issues with UK Law</vt:lpstr>
      <vt:lpstr>Issues (2)</vt:lpstr>
      <vt:lpstr>Issues (3)</vt:lpstr>
      <vt:lpstr>Issues (4)</vt:lpstr>
      <vt:lpstr>UK Govt AI/ TDM Consultation</vt:lpstr>
      <vt:lpstr>(pause) </vt:lpstr>
      <vt:lpstr>Data mining content</vt:lpstr>
      <vt:lpstr>E-resource Licences- example 1</vt:lpstr>
      <vt:lpstr>E-resource Licences- example 2</vt:lpstr>
      <vt:lpstr>E-resource Licences- example 2 goes on…</vt:lpstr>
      <vt:lpstr>E-resource Licences- example 3</vt:lpstr>
      <vt:lpstr>E-resource Licences- example 3 cont.</vt:lpstr>
      <vt:lpstr>(Pause)</vt:lpstr>
      <vt:lpstr>TDM Project</vt:lpstr>
      <vt:lpstr>Addressing the  TDM Skills Gap</vt:lpstr>
      <vt:lpstr>AI in 2023</vt:lpstr>
      <vt:lpstr>TDM &amp; AI</vt:lpstr>
      <vt:lpstr>TDM &amp; AI – Licence clauses</vt:lpstr>
      <vt:lpstr>TDM &amp; AI – Licence Clause (2)</vt:lpstr>
      <vt:lpstr>TDM &amp; AI (2)</vt:lpstr>
      <vt:lpstr>Researcher Led project 2024/25 </vt:lpstr>
      <vt:lpstr>AI in 2025</vt:lpstr>
      <vt:lpstr>2025 &amp; Beyond: </vt:lpstr>
      <vt:lpstr>       Thanks! </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Fenlon (Library Services - Collection Management and Development);L.S.Bird@bham.ac.uk;J.W.Barnett@bham.ac.uk</dc:creator>
  <cp:lastModifiedBy>Alex Fenlon (Libraries and Learning Resources)</cp:lastModifiedBy>
  <cp:revision>3</cp:revision>
  <cp:lastPrinted>2023-04-06T15:14:09Z</cp:lastPrinted>
  <dcterms:created xsi:type="dcterms:W3CDTF">2023-02-14T11:23:29Z</dcterms:created>
  <dcterms:modified xsi:type="dcterms:W3CDTF">2025-11-20T10:43:35Z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0x0101007CC511ED7A53FE44A2BB948016294A5C</vt:lpwstr>
  </property>
</Properties>
</file>